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1" r:id="rId2"/>
  </p:sldMasterIdLst>
  <p:sldIdLst>
    <p:sldId id="288" r:id="rId3"/>
    <p:sldId id="290" r:id="rId4"/>
    <p:sldId id="276" r:id="rId5"/>
    <p:sldId id="293" r:id="rId6"/>
    <p:sldId id="294" r:id="rId7"/>
    <p:sldId id="279" r:id="rId8"/>
    <p:sldId id="295" r:id="rId9"/>
    <p:sldId id="296" r:id="rId10"/>
    <p:sldId id="270" r:id="rId11"/>
    <p:sldId id="282" r:id="rId12"/>
    <p:sldId id="286" r:id="rId13"/>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CCECFF"/>
    <a:srgbClr val="FF0066"/>
    <a:srgbClr val="1E7C25"/>
    <a:srgbClr val="3333CC"/>
    <a:srgbClr val="0099CC"/>
    <a:srgbClr val="008000"/>
    <a:srgbClr val="00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46" autoAdjust="0"/>
    <p:restoredTop sz="94558" autoAdjust="0"/>
  </p:normalViewPr>
  <p:slideViewPr>
    <p:cSldViewPr>
      <p:cViewPr>
        <p:scale>
          <a:sx n="73" d="100"/>
          <a:sy n="73" d="100"/>
        </p:scale>
        <p:origin x="-786" y="-12"/>
      </p:cViewPr>
      <p:guideLst>
        <p:guide orient="horz" pos="24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1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endParaRPr lang="en-US"/>
          </a:p>
        </p:txBody>
      </p:sp>
      <p:sp>
        <p:nvSpPr>
          <p:cNvPr id="6656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656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E00F7662-B3C0-48AE-A919-C9EBB8A816C1}"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BEE224-B4DC-4504-9834-F8629A3B93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B164F4-B87D-41C1-9FFA-A997FFD92A4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258842-30FF-4F84-AB8A-59CE85BB72E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7" name="Freeform 5"/>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76822"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7682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996C7804-08CB-4318-BFD2-3E67711E538E}"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809B0918-9D59-4BC8-BF7D-0C51347B997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83AC535D-9093-4681-A6A1-9D553FAFA6E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19AB0C0E-00F7-4FB0-BF33-432AA8AF6B4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A68813ED-E154-466B-A670-EE3A81F33FC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AED2C088-866D-4A76-A29B-4376F99A0D2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E1288062-EEA3-412B-BE5C-099DE3B3193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C0EE01-CE7C-47ED-8FDE-0DF752C8AB3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5FA521E3-0662-47D7-B53F-64358EDCA0D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18C88565-1BC8-4260-985E-44DC3DEAF72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B241B9E4-BD3B-4DF4-A2C6-1610E2A16F3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5A4C84E1-FD49-460C-B8CE-0CA8800C494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A31734-B4B0-449B-9208-FABE40062AA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FF7ACC-9333-43A3-9073-B71CE7819F0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C0BE7F-CE84-4E85-9E90-0BD5086CC7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A8F4973-4AA5-4E6B-844E-1C0ABE8DE92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4B3D54E-3B78-49E9-A819-193FD947522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8CFAE8-1987-421A-A3B1-DCD3200C176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D7CFD0-EE73-4762-AFE5-D2EE7643FBB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53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5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655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655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80F4F3A3-F9EC-478D-B9A2-343E0B1A92D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2"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8000"/>
            <a:chOff x="0" y="0"/>
            <a:chExt cx="5760" cy="4320"/>
          </a:xfrm>
        </p:grpSpPr>
        <p:sp>
          <p:nvSpPr>
            <p:cNvPr id="2073"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7578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2051" name="Freeform 5"/>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2052" name="Group 6"/>
          <p:cNvGrpSpPr>
            <a:grpSpLocks/>
          </p:cNvGrpSpPr>
          <p:nvPr/>
        </p:nvGrpSpPr>
        <p:grpSpPr bwMode="auto">
          <a:xfrm>
            <a:off x="0" y="6019800"/>
            <a:ext cx="7848600" cy="857250"/>
            <a:chOff x="0" y="3792"/>
            <a:chExt cx="4944" cy="540"/>
          </a:xfrm>
        </p:grpSpPr>
        <p:sp>
          <p:nvSpPr>
            <p:cNvPr id="7578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2066" name="Group 8"/>
            <p:cNvGrpSpPr>
              <a:grpSpLocks/>
            </p:cNvGrpSpPr>
            <p:nvPr userDrawn="1"/>
          </p:nvGrpSpPr>
          <p:grpSpPr bwMode="auto">
            <a:xfrm>
              <a:off x="2486" y="3792"/>
              <a:ext cx="2458" cy="540"/>
              <a:chOff x="2486" y="3792"/>
              <a:chExt cx="2458" cy="540"/>
            </a:xfrm>
          </p:grpSpPr>
          <p:sp>
            <p:nvSpPr>
              <p:cNvPr id="2068"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2069"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2070"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2071"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2072"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7579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2053" name="Group 15"/>
          <p:cNvGrpSpPr>
            <a:grpSpLocks/>
          </p:cNvGrpSpPr>
          <p:nvPr/>
        </p:nvGrpSpPr>
        <p:grpSpPr bwMode="auto">
          <a:xfrm>
            <a:off x="627063" y="6021388"/>
            <a:ext cx="5684837" cy="849312"/>
            <a:chOff x="395" y="3793"/>
            <a:chExt cx="3581" cy="535"/>
          </a:xfrm>
        </p:grpSpPr>
        <p:sp>
          <p:nvSpPr>
            <p:cNvPr id="2059" name="Freeform 16"/>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2060"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2061"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2062"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2063" name="Freeform 20"/>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2064" name="Freeform 21"/>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7579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5"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80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p>
        </p:txBody>
      </p:sp>
      <p:sp>
        <p:nvSpPr>
          <p:cNvPr id="7580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p>
        </p:txBody>
      </p:sp>
      <p:sp>
        <p:nvSpPr>
          <p:cNvPr id="7580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a:defRPr/>
            </a:pPr>
            <a:fld id="{DBC7DC08-BD16-4BF3-84C2-BD0073014E8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3"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13.xml"/><Relationship Id="rId4" Type="http://schemas.openxmlformats.org/officeDocument/2006/relationships/image" Target="../media/image10.gi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Rectangle 4"/>
          <p:cNvGraphicFramePr>
            <a:graphicFrameLocks/>
          </p:cNvGraphicFramePr>
          <p:nvPr/>
        </p:nvGraphicFramePr>
        <p:xfrm>
          <a:off x="1524000" y="1397000"/>
          <a:ext cx="6096000" cy="4064000"/>
        </p:xfrm>
        <a:graphic>
          <a:graphicData uri="http://schemas.openxmlformats.org/presentationml/2006/ole">
            <p:oleObj spid="_x0000_s5122" name="Clip" r:id="rId3" imgW="0" imgH="0" progId="">
              <p:embed/>
            </p:oleObj>
          </a:graphicData>
        </a:graphic>
      </p:graphicFrame>
      <p:grpSp>
        <p:nvGrpSpPr>
          <p:cNvPr id="5123" name="Group 5"/>
          <p:cNvGrpSpPr>
            <a:grpSpLocks/>
          </p:cNvGrpSpPr>
          <p:nvPr/>
        </p:nvGrpSpPr>
        <p:grpSpPr bwMode="auto">
          <a:xfrm rot="10687337">
            <a:off x="7378700" y="4356100"/>
            <a:ext cx="1600200" cy="2349500"/>
            <a:chOff x="240" y="132"/>
            <a:chExt cx="2352" cy="2412"/>
          </a:xfrm>
        </p:grpSpPr>
        <p:sp>
          <p:nvSpPr>
            <p:cNvPr id="5128" name="Freeform 6"/>
            <p:cNvSpPr>
              <a:spLocks/>
            </p:cNvSpPr>
            <p:nvPr/>
          </p:nvSpPr>
          <p:spPr bwMode="auto">
            <a:xfrm rot="-3872960">
              <a:off x="404" y="144"/>
              <a:ext cx="228" cy="459"/>
            </a:xfrm>
            <a:custGeom>
              <a:avLst/>
              <a:gdLst>
                <a:gd name="T0" fmla="*/ 47 w 456"/>
                <a:gd name="T1" fmla="*/ 374 h 919"/>
                <a:gd name="T2" fmla="*/ 48 w 456"/>
                <a:gd name="T3" fmla="*/ 333 h 919"/>
                <a:gd name="T4" fmla="*/ 38 w 456"/>
                <a:gd name="T5" fmla="*/ 311 h 919"/>
                <a:gd name="T6" fmla="*/ 26 w 456"/>
                <a:gd name="T7" fmla="*/ 290 h 919"/>
                <a:gd name="T8" fmla="*/ 12 w 456"/>
                <a:gd name="T9" fmla="*/ 267 h 919"/>
                <a:gd name="T10" fmla="*/ 1 w 456"/>
                <a:gd name="T11" fmla="*/ 223 h 919"/>
                <a:gd name="T12" fmla="*/ 8 w 456"/>
                <a:gd name="T13" fmla="*/ 198 h 919"/>
                <a:gd name="T14" fmla="*/ 19 w 456"/>
                <a:gd name="T15" fmla="*/ 178 h 919"/>
                <a:gd name="T16" fmla="*/ 27 w 456"/>
                <a:gd name="T17" fmla="*/ 191 h 919"/>
                <a:gd name="T18" fmla="*/ 37 w 456"/>
                <a:gd name="T19" fmla="*/ 214 h 919"/>
                <a:gd name="T20" fmla="*/ 61 w 456"/>
                <a:gd name="T21" fmla="*/ 208 h 919"/>
                <a:gd name="T22" fmla="*/ 55 w 456"/>
                <a:gd name="T23" fmla="*/ 176 h 919"/>
                <a:gd name="T24" fmla="*/ 37 w 456"/>
                <a:gd name="T25" fmla="*/ 145 h 919"/>
                <a:gd name="T26" fmla="*/ 32 w 456"/>
                <a:gd name="T27" fmla="*/ 113 h 919"/>
                <a:gd name="T28" fmla="*/ 60 w 456"/>
                <a:gd name="T29" fmla="*/ 112 h 919"/>
                <a:gd name="T30" fmla="*/ 77 w 456"/>
                <a:gd name="T31" fmla="*/ 143 h 919"/>
                <a:gd name="T32" fmla="*/ 91 w 456"/>
                <a:gd name="T33" fmla="*/ 139 h 919"/>
                <a:gd name="T34" fmla="*/ 83 w 456"/>
                <a:gd name="T35" fmla="*/ 110 h 919"/>
                <a:gd name="T36" fmla="*/ 76 w 456"/>
                <a:gd name="T37" fmla="*/ 93 h 919"/>
                <a:gd name="T38" fmla="*/ 70 w 456"/>
                <a:gd name="T39" fmla="*/ 72 h 919"/>
                <a:gd name="T40" fmla="*/ 62 w 456"/>
                <a:gd name="T41" fmla="*/ 36 h 919"/>
                <a:gd name="T42" fmla="*/ 93 w 456"/>
                <a:gd name="T43" fmla="*/ 35 h 919"/>
                <a:gd name="T44" fmla="*/ 102 w 456"/>
                <a:gd name="T45" fmla="*/ 62 h 919"/>
                <a:gd name="T46" fmla="*/ 109 w 456"/>
                <a:gd name="T47" fmla="*/ 92 h 919"/>
                <a:gd name="T48" fmla="*/ 114 w 456"/>
                <a:gd name="T49" fmla="*/ 97 h 919"/>
                <a:gd name="T50" fmla="*/ 114 w 456"/>
                <a:gd name="T51" fmla="*/ 16 h 919"/>
                <a:gd name="T52" fmla="*/ 137 w 456"/>
                <a:gd name="T53" fmla="*/ 0 h 919"/>
                <a:gd name="T54" fmla="*/ 151 w 456"/>
                <a:gd name="T55" fmla="*/ 25 h 919"/>
                <a:gd name="T56" fmla="*/ 143 w 456"/>
                <a:gd name="T57" fmla="*/ 50 h 919"/>
                <a:gd name="T58" fmla="*/ 188 w 456"/>
                <a:gd name="T59" fmla="*/ 54 h 919"/>
                <a:gd name="T60" fmla="*/ 176 w 456"/>
                <a:gd name="T61" fmla="*/ 71 h 919"/>
                <a:gd name="T62" fmla="*/ 142 w 456"/>
                <a:gd name="T63" fmla="*/ 97 h 919"/>
                <a:gd name="T64" fmla="*/ 202 w 456"/>
                <a:gd name="T65" fmla="*/ 110 h 919"/>
                <a:gd name="T66" fmla="*/ 203 w 456"/>
                <a:gd name="T67" fmla="*/ 129 h 919"/>
                <a:gd name="T68" fmla="*/ 145 w 456"/>
                <a:gd name="T69" fmla="*/ 156 h 919"/>
                <a:gd name="T70" fmla="*/ 145 w 456"/>
                <a:gd name="T71" fmla="*/ 180 h 919"/>
                <a:gd name="T72" fmla="*/ 195 w 456"/>
                <a:gd name="T73" fmla="*/ 164 h 919"/>
                <a:gd name="T74" fmla="*/ 228 w 456"/>
                <a:gd name="T75" fmla="*/ 186 h 919"/>
                <a:gd name="T76" fmla="*/ 216 w 456"/>
                <a:gd name="T77" fmla="*/ 211 h 919"/>
                <a:gd name="T78" fmla="*/ 137 w 456"/>
                <a:gd name="T79" fmla="*/ 227 h 919"/>
                <a:gd name="T80" fmla="*/ 158 w 456"/>
                <a:gd name="T81" fmla="*/ 239 h 919"/>
                <a:gd name="T82" fmla="*/ 192 w 456"/>
                <a:gd name="T83" fmla="*/ 250 h 919"/>
                <a:gd name="T84" fmla="*/ 186 w 456"/>
                <a:gd name="T85" fmla="*/ 275 h 919"/>
                <a:gd name="T86" fmla="*/ 173 w 456"/>
                <a:gd name="T87" fmla="*/ 299 h 919"/>
                <a:gd name="T88" fmla="*/ 157 w 456"/>
                <a:gd name="T89" fmla="*/ 322 h 919"/>
                <a:gd name="T90" fmla="*/ 128 w 456"/>
                <a:gd name="T91" fmla="*/ 339 h 919"/>
                <a:gd name="T92" fmla="*/ 86 w 456"/>
                <a:gd name="T93" fmla="*/ 364 h 919"/>
                <a:gd name="T94" fmla="*/ 172 w 456"/>
                <a:gd name="T95" fmla="*/ 258 h 919"/>
                <a:gd name="T96" fmla="*/ 190 w 456"/>
                <a:gd name="T97" fmla="*/ 122 h 919"/>
                <a:gd name="T98" fmla="*/ 125 w 456"/>
                <a:gd name="T99" fmla="*/ 90 h 919"/>
                <a:gd name="T100" fmla="*/ 92 w 456"/>
                <a:gd name="T101" fmla="*/ 229 h 919"/>
                <a:gd name="T102" fmla="*/ 71 w 456"/>
                <a:gd name="T103" fmla="*/ 339 h 919"/>
                <a:gd name="T104" fmla="*/ 65 w 456"/>
                <a:gd name="T105" fmla="*/ 374 h 919"/>
                <a:gd name="T106" fmla="*/ 57 w 456"/>
                <a:gd name="T107" fmla="*/ 394 h 919"/>
                <a:gd name="T108" fmla="*/ 47 w 456"/>
                <a:gd name="T109" fmla="*/ 411 h 919"/>
                <a:gd name="T110" fmla="*/ 33 w 456"/>
                <a:gd name="T111" fmla="*/ 430 h 919"/>
                <a:gd name="T112" fmla="*/ 14 w 456"/>
                <a:gd name="T113" fmla="*/ 454 h 919"/>
                <a:gd name="T114" fmla="*/ 39 w 456"/>
                <a:gd name="T115" fmla="*/ 390 h 9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6"/>
                <a:gd name="T175" fmla="*/ 0 h 919"/>
                <a:gd name="T176" fmla="*/ 456 w 456"/>
                <a:gd name="T177" fmla="*/ 919 h 9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6" h="919">
                  <a:moveTo>
                    <a:pt x="78" y="780"/>
                  </a:moveTo>
                  <a:lnTo>
                    <a:pt x="80" y="778"/>
                  </a:lnTo>
                  <a:lnTo>
                    <a:pt x="83" y="770"/>
                  </a:lnTo>
                  <a:lnTo>
                    <a:pt x="87" y="763"/>
                  </a:lnTo>
                  <a:lnTo>
                    <a:pt x="91" y="757"/>
                  </a:lnTo>
                  <a:lnTo>
                    <a:pt x="93" y="749"/>
                  </a:lnTo>
                  <a:lnTo>
                    <a:pt x="95" y="740"/>
                  </a:lnTo>
                  <a:lnTo>
                    <a:pt x="99" y="719"/>
                  </a:lnTo>
                  <a:lnTo>
                    <a:pt x="99" y="694"/>
                  </a:lnTo>
                  <a:lnTo>
                    <a:pt x="99" y="681"/>
                  </a:lnTo>
                  <a:lnTo>
                    <a:pt x="97" y="673"/>
                  </a:lnTo>
                  <a:lnTo>
                    <a:pt x="95" y="666"/>
                  </a:lnTo>
                  <a:lnTo>
                    <a:pt x="93" y="658"/>
                  </a:lnTo>
                  <a:lnTo>
                    <a:pt x="89" y="650"/>
                  </a:lnTo>
                  <a:lnTo>
                    <a:pt x="87" y="645"/>
                  </a:lnTo>
                  <a:lnTo>
                    <a:pt x="83" y="637"/>
                  </a:lnTo>
                  <a:lnTo>
                    <a:pt x="80" y="630"/>
                  </a:lnTo>
                  <a:lnTo>
                    <a:pt x="76" y="622"/>
                  </a:lnTo>
                  <a:lnTo>
                    <a:pt x="72" y="614"/>
                  </a:lnTo>
                  <a:lnTo>
                    <a:pt x="66" y="607"/>
                  </a:lnTo>
                  <a:lnTo>
                    <a:pt x="63" y="601"/>
                  </a:lnTo>
                  <a:lnTo>
                    <a:pt x="59" y="593"/>
                  </a:lnTo>
                  <a:lnTo>
                    <a:pt x="55" y="588"/>
                  </a:lnTo>
                  <a:lnTo>
                    <a:pt x="51" y="580"/>
                  </a:lnTo>
                  <a:lnTo>
                    <a:pt x="47" y="574"/>
                  </a:lnTo>
                  <a:lnTo>
                    <a:pt x="44" y="569"/>
                  </a:lnTo>
                  <a:lnTo>
                    <a:pt x="36" y="557"/>
                  </a:lnTo>
                  <a:lnTo>
                    <a:pt x="34" y="552"/>
                  </a:lnTo>
                  <a:lnTo>
                    <a:pt x="30" y="544"/>
                  </a:lnTo>
                  <a:lnTo>
                    <a:pt x="23" y="535"/>
                  </a:lnTo>
                  <a:lnTo>
                    <a:pt x="17" y="523"/>
                  </a:lnTo>
                  <a:lnTo>
                    <a:pt x="13" y="512"/>
                  </a:lnTo>
                  <a:lnTo>
                    <a:pt x="7" y="502"/>
                  </a:lnTo>
                  <a:lnTo>
                    <a:pt x="4" y="491"/>
                  </a:lnTo>
                  <a:lnTo>
                    <a:pt x="0" y="470"/>
                  </a:lnTo>
                  <a:lnTo>
                    <a:pt x="2" y="447"/>
                  </a:lnTo>
                  <a:lnTo>
                    <a:pt x="4" y="436"/>
                  </a:lnTo>
                  <a:lnTo>
                    <a:pt x="6" y="426"/>
                  </a:lnTo>
                  <a:lnTo>
                    <a:pt x="7" y="420"/>
                  </a:lnTo>
                  <a:lnTo>
                    <a:pt x="9" y="415"/>
                  </a:lnTo>
                  <a:lnTo>
                    <a:pt x="11" y="405"/>
                  </a:lnTo>
                  <a:lnTo>
                    <a:pt x="15" y="396"/>
                  </a:lnTo>
                  <a:lnTo>
                    <a:pt x="19" y="388"/>
                  </a:lnTo>
                  <a:lnTo>
                    <a:pt x="23" y="381"/>
                  </a:lnTo>
                  <a:lnTo>
                    <a:pt x="26" y="375"/>
                  </a:lnTo>
                  <a:lnTo>
                    <a:pt x="30" y="369"/>
                  </a:lnTo>
                  <a:lnTo>
                    <a:pt x="32" y="363"/>
                  </a:lnTo>
                  <a:lnTo>
                    <a:pt x="38" y="356"/>
                  </a:lnTo>
                  <a:lnTo>
                    <a:pt x="44" y="348"/>
                  </a:lnTo>
                  <a:lnTo>
                    <a:pt x="45" y="352"/>
                  </a:lnTo>
                  <a:lnTo>
                    <a:pt x="47" y="362"/>
                  </a:lnTo>
                  <a:lnTo>
                    <a:pt x="49" y="367"/>
                  </a:lnTo>
                  <a:lnTo>
                    <a:pt x="51" y="375"/>
                  </a:lnTo>
                  <a:lnTo>
                    <a:pt x="53" y="382"/>
                  </a:lnTo>
                  <a:lnTo>
                    <a:pt x="55" y="390"/>
                  </a:lnTo>
                  <a:lnTo>
                    <a:pt x="59" y="398"/>
                  </a:lnTo>
                  <a:lnTo>
                    <a:pt x="63" y="405"/>
                  </a:lnTo>
                  <a:lnTo>
                    <a:pt x="64" y="413"/>
                  </a:lnTo>
                  <a:lnTo>
                    <a:pt x="70" y="420"/>
                  </a:lnTo>
                  <a:lnTo>
                    <a:pt x="74" y="428"/>
                  </a:lnTo>
                  <a:lnTo>
                    <a:pt x="78" y="432"/>
                  </a:lnTo>
                  <a:lnTo>
                    <a:pt x="89" y="440"/>
                  </a:lnTo>
                  <a:lnTo>
                    <a:pt x="99" y="441"/>
                  </a:lnTo>
                  <a:lnTo>
                    <a:pt x="108" y="436"/>
                  </a:lnTo>
                  <a:lnTo>
                    <a:pt x="116" y="428"/>
                  </a:lnTo>
                  <a:lnTo>
                    <a:pt x="122" y="417"/>
                  </a:lnTo>
                  <a:lnTo>
                    <a:pt x="123" y="403"/>
                  </a:lnTo>
                  <a:lnTo>
                    <a:pt x="123" y="388"/>
                  </a:lnTo>
                  <a:lnTo>
                    <a:pt x="122" y="373"/>
                  </a:lnTo>
                  <a:lnTo>
                    <a:pt x="118" y="365"/>
                  </a:lnTo>
                  <a:lnTo>
                    <a:pt x="114" y="360"/>
                  </a:lnTo>
                  <a:lnTo>
                    <a:pt x="110" y="352"/>
                  </a:lnTo>
                  <a:lnTo>
                    <a:pt x="106" y="344"/>
                  </a:lnTo>
                  <a:lnTo>
                    <a:pt x="99" y="335"/>
                  </a:lnTo>
                  <a:lnTo>
                    <a:pt x="93" y="325"/>
                  </a:lnTo>
                  <a:lnTo>
                    <a:pt x="87" y="314"/>
                  </a:lnTo>
                  <a:lnTo>
                    <a:pt x="80" y="303"/>
                  </a:lnTo>
                  <a:lnTo>
                    <a:pt x="74" y="291"/>
                  </a:lnTo>
                  <a:lnTo>
                    <a:pt x="70" y="282"/>
                  </a:lnTo>
                  <a:lnTo>
                    <a:pt x="64" y="270"/>
                  </a:lnTo>
                  <a:lnTo>
                    <a:pt x="63" y="259"/>
                  </a:lnTo>
                  <a:lnTo>
                    <a:pt x="59" y="238"/>
                  </a:lnTo>
                  <a:lnTo>
                    <a:pt x="61" y="230"/>
                  </a:lnTo>
                  <a:lnTo>
                    <a:pt x="63" y="227"/>
                  </a:lnTo>
                  <a:lnTo>
                    <a:pt x="64" y="223"/>
                  </a:lnTo>
                  <a:lnTo>
                    <a:pt x="70" y="215"/>
                  </a:lnTo>
                  <a:lnTo>
                    <a:pt x="80" y="210"/>
                  </a:lnTo>
                  <a:lnTo>
                    <a:pt x="99" y="208"/>
                  </a:lnTo>
                  <a:lnTo>
                    <a:pt x="114" y="215"/>
                  </a:lnTo>
                  <a:lnTo>
                    <a:pt x="120" y="225"/>
                  </a:lnTo>
                  <a:lnTo>
                    <a:pt x="127" y="232"/>
                  </a:lnTo>
                  <a:lnTo>
                    <a:pt x="133" y="244"/>
                  </a:lnTo>
                  <a:lnTo>
                    <a:pt x="139" y="253"/>
                  </a:lnTo>
                  <a:lnTo>
                    <a:pt x="144" y="265"/>
                  </a:lnTo>
                  <a:lnTo>
                    <a:pt x="150" y="276"/>
                  </a:lnTo>
                  <a:lnTo>
                    <a:pt x="154" y="286"/>
                  </a:lnTo>
                  <a:lnTo>
                    <a:pt x="160" y="295"/>
                  </a:lnTo>
                  <a:lnTo>
                    <a:pt x="169" y="306"/>
                  </a:lnTo>
                  <a:lnTo>
                    <a:pt x="180" y="306"/>
                  </a:lnTo>
                  <a:lnTo>
                    <a:pt x="184" y="301"/>
                  </a:lnTo>
                  <a:lnTo>
                    <a:pt x="184" y="291"/>
                  </a:lnTo>
                  <a:lnTo>
                    <a:pt x="182" y="278"/>
                  </a:lnTo>
                  <a:lnTo>
                    <a:pt x="180" y="270"/>
                  </a:lnTo>
                  <a:lnTo>
                    <a:pt x="179" y="261"/>
                  </a:lnTo>
                  <a:lnTo>
                    <a:pt x="175" y="251"/>
                  </a:lnTo>
                  <a:lnTo>
                    <a:pt x="173" y="242"/>
                  </a:lnTo>
                  <a:lnTo>
                    <a:pt x="169" y="230"/>
                  </a:lnTo>
                  <a:lnTo>
                    <a:pt x="165" y="221"/>
                  </a:lnTo>
                  <a:lnTo>
                    <a:pt x="163" y="215"/>
                  </a:lnTo>
                  <a:lnTo>
                    <a:pt x="160" y="210"/>
                  </a:lnTo>
                  <a:lnTo>
                    <a:pt x="160" y="204"/>
                  </a:lnTo>
                  <a:lnTo>
                    <a:pt x="156" y="198"/>
                  </a:lnTo>
                  <a:lnTo>
                    <a:pt x="154" y="192"/>
                  </a:lnTo>
                  <a:lnTo>
                    <a:pt x="152" y="187"/>
                  </a:lnTo>
                  <a:lnTo>
                    <a:pt x="150" y="181"/>
                  </a:lnTo>
                  <a:lnTo>
                    <a:pt x="148" y="175"/>
                  </a:lnTo>
                  <a:lnTo>
                    <a:pt x="144" y="162"/>
                  </a:lnTo>
                  <a:lnTo>
                    <a:pt x="142" y="156"/>
                  </a:lnTo>
                  <a:lnTo>
                    <a:pt x="141" y="151"/>
                  </a:lnTo>
                  <a:lnTo>
                    <a:pt x="139" y="145"/>
                  </a:lnTo>
                  <a:lnTo>
                    <a:pt x="137" y="139"/>
                  </a:lnTo>
                  <a:lnTo>
                    <a:pt x="133" y="130"/>
                  </a:lnTo>
                  <a:lnTo>
                    <a:pt x="131" y="118"/>
                  </a:lnTo>
                  <a:lnTo>
                    <a:pt x="127" y="107"/>
                  </a:lnTo>
                  <a:lnTo>
                    <a:pt x="123" y="88"/>
                  </a:lnTo>
                  <a:lnTo>
                    <a:pt x="123" y="73"/>
                  </a:lnTo>
                  <a:lnTo>
                    <a:pt x="125" y="59"/>
                  </a:lnTo>
                  <a:lnTo>
                    <a:pt x="131" y="50"/>
                  </a:lnTo>
                  <a:lnTo>
                    <a:pt x="142" y="44"/>
                  </a:lnTo>
                  <a:lnTo>
                    <a:pt x="163" y="48"/>
                  </a:lnTo>
                  <a:lnTo>
                    <a:pt x="179" y="61"/>
                  </a:lnTo>
                  <a:lnTo>
                    <a:pt x="186" y="71"/>
                  </a:lnTo>
                  <a:lnTo>
                    <a:pt x="192" y="84"/>
                  </a:lnTo>
                  <a:lnTo>
                    <a:pt x="196" y="95"/>
                  </a:lnTo>
                  <a:lnTo>
                    <a:pt x="198" y="103"/>
                  </a:lnTo>
                  <a:lnTo>
                    <a:pt x="199" y="111"/>
                  </a:lnTo>
                  <a:lnTo>
                    <a:pt x="201" y="116"/>
                  </a:lnTo>
                  <a:lnTo>
                    <a:pt x="203" y="124"/>
                  </a:lnTo>
                  <a:lnTo>
                    <a:pt x="205" y="132"/>
                  </a:lnTo>
                  <a:lnTo>
                    <a:pt x="207" y="139"/>
                  </a:lnTo>
                  <a:lnTo>
                    <a:pt x="213" y="168"/>
                  </a:lnTo>
                  <a:lnTo>
                    <a:pt x="213" y="173"/>
                  </a:lnTo>
                  <a:lnTo>
                    <a:pt x="215" y="181"/>
                  </a:lnTo>
                  <a:lnTo>
                    <a:pt x="217" y="185"/>
                  </a:lnTo>
                  <a:lnTo>
                    <a:pt x="217" y="190"/>
                  </a:lnTo>
                  <a:lnTo>
                    <a:pt x="220" y="200"/>
                  </a:lnTo>
                  <a:lnTo>
                    <a:pt x="224" y="208"/>
                  </a:lnTo>
                  <a:lnTo>
                    <a:pt x="228" y="210"/>
                  </a:lnTo>
                  <a:lnTo>
                    <a:pt x="228" y="204"/>
                  </a:lnTo>
                  <a:lnTo>
                    <a:pt x="228" y="194"/>
                  </a:lnTo>
                  <a:lnTo>
                    <a:pt x="226" y="168"/>
                  </a:lnTo>
                  <a:lnTo>
                    <a:pt x="222" y="133"/>
                  </a:lnTo>
                  <a:lnTo>
                    <a:pt x="220" y="97"/>
                  </a:lnTo>
                  <a:lnTo>
                    <a:pt x="222" y="61"/>
                  </a:lnTo>
                  <a:lnTo>
                    <a:pt x="224" y="46"/>
                  </a:lnTo>
                  <a:lnTo>
                    <a:pt x="228" y="33"/>
                  </a:lnTo>
                  <a:lnTo>
                    <a:pt x="232" y="25"/>
                  </a:lnTo>
                  <a:lnTo>
                    <a:pt x="234" y="21"/>
                  </a:lnTo>
                  <a:lnTo>
                    <a:pt x="243" y="14"/>
                  </a:lnTo>
                  <a:lnTo>
                    <a:pt x="251" y="8"/>
                  </a:lnTo>
                  <a:lnTo>
                    <a:pt x="258" y="4"/>
                  </a:lnTo>
                  <a:lnTo>
                    <a:pt x="274" y="0"/>
                  </a:lnTo>
                  <a:lnTo>
                    <a:pt x="295" y="4"/>
                  </a:lnTo>
                  <a:lnTo>
                    <a:pt x="300" y="12"/>
                  </a:lnTo>
                  <a:lnTo>
                    <a:pt x="304" y="19"/>
                  </a:lnTo>
                  <a:lnTo>
                    <a:pt x="306" y="31"/>
                  </a:lnTo>
                  <a:lnTo>
                    <a:pt x="304" y="42"/>
                  </a:lnTo>
                  <a:lnTo>
                    <a:pt x="302" y="50"/>
                  </a:lnTo>
                  <a:lnTo>
                    <a:pt x="300" y="56"/>
                  </a:lnTo>
                  <a:lnTo>
                    <a:pt x="296" y="67"/>
                  </a:lnTo>
                  <a:lnTo>
                    <a:pt x="293" y="73"/>
                  </a:lnTo>
                  <a:lnTo>
                    <a:pt x="291" y="78"/>
                  </a:lnTo>
                  <a:lnTo>
                    <a:pt x="289" y="88"/>
                  </a:lnTo>
                  <a:lnTo>
                    <a:pt x="285" y="101"/>
                  </a:lnTo>
                  <a:lnTo>
                    <a:pt x="289" y="105"/>
                  </a:lnTo>
                  <a:lnTo>
                    <a:pt x="295" y="105"/>
                  </a:lnTo>
                  <a:lnTo>
                    <a:pt x="319" y="101"/>
                  </a:lnTo>
                  <a:lnTo>
                    <a:pt x="352" y="99"/>
                  </a:lnTo>
                  <a:lnTo>
                    <a:pt x="374" y="105"/>
                  </a:lnTo>
                  <a:lnTo>
                    <a:pt x="376" y="109"/>
                  </a:lnTo>
                  <a:lnTo>
                    <a:pt x="376" y="113"/>
                  </a:lnTo>
                  <a:lnTo>
                    <a:pt x="376" y="118"/>
                  </a:lnTo>
                  <a:lnTo>
                    <a:pt x="371" y="126"/>
                  </a:lnTo>
                  <a:lnTo>
                    <a:pt x="365" y="132"/>
                  </a:lnTo>
                  <a:lnTo>
                    <a:pt x="357" y="137"/>
                  </a:lnTo>
                  <a:lnTo>
                    <a:pt x="352" y="143"/>
                  </a:lnTo>
                  <a:lnTo>
                    <a:pt x="344" y="149"/>
                  </a:lnTo>
                  <a:lnTo>
                    <a:pt x="327" y="158"/>
                  </a:lnTo>
                  <a:lnTo>
                    <a:pt x="312" y="168"/>
                  </a:lnTo>
                  <a:lnTo>
                    <a:pt x="298" y="175"/>
                  </a:lnTo>
                  <a:lnTo>
                    <a:pt x="289" y="185"/>
                  </a:lnTo>
                  <a:lnTo>
                    <a:pt x="283" y="194"/>
                  </a:lnTo>
                  <a:lnTo>
                    <a:pt x="283" y="204"/>
                  </a:lnTo>
                  <a:lnTo>
                    <a:pt x="287" y="210"/>
                  </a:lnTo>
                  <a:lnTo>
                    <a:pt x="293" y="213"/>
                  </a:lnTo>
                  <a:lnTo>
                    <a:pt x="310" y="217"/>
                  </a:lnTo>
                  <a:lnTo>
                    <a:pt x="357" y="217"/>
                  </a:lnTo>
                  <a:lnTo>
                    <a:pt x="403" y="221"/>
                  </a:lnTo>
                  <a:lnTo>
                    <a:pt x="416" y="227"/>
                  </a:lnTo>
                  <a:lnTo>
                    <a:pt x="418" y="232"/>
                  </a:lnTo>
                  <a:lnTo>
                    <a:pt x="418" y="240"/>
                  </a:lnTo>
                  <a:lnTo>
                    <a:pt x="416" y="248"/>
                  </a:lnTo>
                  <a:lnTo>
                    <a:pt x="410" y="253"/>
                  </a:lnTo>
                  <a:lnTo>
                    <a:pt x="405" y="259"/>
                  </a:lnTo>
                  <a:lnTo>
                    <a:pt x="397" y="263"/>
                  </a:lnTo>
                  <a:lnTo>
                    <a:pt x="380" y="272"/>
                  </a:lnTo>
                  <a:lnTo>
                    <a:pt x="359" y="278"/>
                  </a:lnTo>
                  <a:lnTo>
                    <a:pt x="338" y="286"/>
                  </a:lnTo>
                  <a:lnTo>
                    <a:pt x="319" y="293"/>
                  </a:lnTo>
                  <a:lnTo>
                    <a:pt x="289" y="312"/>
                  </a:lnTo>
                  <a:lnTo>
                    <a:pt x="283" y="324"/>
                  </a:lnTo>
                  <a:lnTo>
                    <a:pt x="279" y="335"/>
                  </a:lnTo>
                  <a:lnTo>
                    <a:pt x="279" y="344"/>
                  </a:lnTo>
                  <a:lnTo>
                    <a:pt x="279" y="348"/>
                  </a:lnTo>
                  <a:lnTo>
                    <a:pt x="283" y="352"/>
                  </a:lnTo>
                  <a:lnTo>
                    <a:pt x="289" y="360"/>
                  </a:lnTo>
                  <a:lnTo>
                    <a:pt x="300" y="363"/>
                  </a:lnTo>
                  <a:lnTo>
                    <a:pt x="329" y="362"/>
                  </a:lnTo>
                  <a:lnTo>
                    <a:pt x="357" y="350"/>
                  </a:lnTo>
                  <a:lnTo>
                    <a:pt x="369" y="343"/>
                  </a:lnTo>
                  <a:lnTo>
                    <a:pt x="378" y="335"/>
                  </a:lnTo>
                  <a:lnTo>
                    <a:pt x="390" y="329"/>
                  </a:lnTo>
                  <a:lnTo>
                    <a:pt x="401" y="325"/>
                  </a:lnTo>
                  <a:lnTo>
                    <a:pt x="428" y="322"/>
                  </a:lnTo>
                  <a:lnTo>
                    <a:pt x="443" y="327"/>
                  </a:lnTo>
                  <a:lnTo>
                    <a:pt x="452" y="339"/>
                  </a:lnTo>
                  <a:lnTo>
                    <a:pt x="456" y="354"/>
                  </a:lnTo>
                  <a:lnTo>
                    <a:pt x="456" y="373"/>
                  </a:lnTo>
                  <a:lnTo>
                    <a:pt x="454" y="382"/>
                  </a:lnTo>
                  <a:lnTo>
                    <a:pt x="452" y="392"/>
                  </a:lnTo>
                  <a:lnTo>
                    <a:pt x="449" y="400"/>
                  </a:lnTo>
                  <a:lnTo>
                    <a:pt x="443" y="409"/>
                  </a:lnTo>
                  <a:lnTo>
                    <a:pt x="437" y="415"/>
                  </a:lnTo>
                  <a:lnTo>
                    <a:pt x="431" y="422"/>
                  </a:lnTo>
                  <a:lnTo>
                    <a:pt x="422" y="428"/>
                  </a:lnTo>
                  <a:lnTo>
                    <a:pt x="414" y="432"/>
                  </a:lnTo>
                  <a:lnTo>
                    <a:pt x="393" y="436"/>
                  </a:lnTo>
                  <a:lnTo>
                    <a:pt x="369" y="440"/>
                  </a:lnTo>
                  <a:lnTo>
                    <a:pt x="315" y="445"/>
                  </a:lnTo>
                  <a:lnTo>
                    <a:pt x="274" y="455"/>
                  </a:lnTo>
                  <a:lnTo>
                    <a:pt x="262" y="462"/>
                  </a:lnTo>
                  <a:lnTo>
                    <a:pt x="256" y="472"/>
                  </a:lnTo>
                  <a:lnTo>
                    <a:pt x="258" y="478"/>
                  </a:lnTo>
                  <a:lnTo>
                    <a:pt x="262" y="481"/>
                  </a:lnTo>
                  <a:lnTo>
                    <a:pt x="276" y="483"/>
                  </a:lnTo>
                  <a:lnTo>
                    <a:pt x="315" y="478"/>
                  </a:lnTo>
                  <a:lnTo>
                    <a:pt x="336" y="472"/>
                  </a:lnTo>
                  <a:lnTo>
                    <a:pt x="357" y="472"/>
                  </a:lnTo>
                  <a:lnTo>
                    <a:pt x="372" y="474"/>
                  </a:lnTo>
                  <a:lnTo>
                    <a:pt x="382" y="483"/>
                  </a:lnTo>
                  <a:lnTo>
                    <a:pt x="384" y="491"/>
                  </a:lnTo>
                  <a:lnTo>
                    <a:pt x="384" y="500"/>
                  </a:lnTo>
                  <a:lnTo>
                    <a:pt x="382" y="514"/>
                  </a:lnTo>
                  <a:lnTo>
                    <a:pt x="382" y="519"/>
                  </a:lnTo>
                  <a:lnTo>
                    <a:pt x="380" y="527"/>
                  </a:lnTo>
                  <a:lnTo>
                    <a:pt x="376" y="535"/>
                  </a:lnTo>
                  <a:lnTo>
                    <a:pt x="374" y="542"/>
                  </a:lnTo>
                  <a:lnTo>
                    <a:pt x="371" y="550"/>
                  </a:lnTo>
                  <a:lnTo>
                    <a:pt x="367" y="559"/>
                  </a:lnTo>
                  <a:lnTo>
                    <a:pt x="365" y="567"/>
                  </a:lnTo>
                  <a:lnTo>
                    <a:pt x="359" y="574"/>
                  </a:lnTo>
                  <a:lnTo>
                    <a:pt x="355" y="584"/>
                  </a:lnTo>
                  <a:lnTo>
                    <a:pt x="352" y="592"/>
                  </a:lnTo>
                  <a:lnTo>
                    <a:pt x="346" y="599"/>
                  </a:lnTo>
                  <a:lnTo>
                    <a:pt x="342" y="607"/>
                  </a:lnTo>
                  <a:lnTo>
                    <a:pt x="336" y="616"/>
                  </a:lnTo>
                  <a:lnTo>
                    <a:pt x="331" y="624"/>
                  </a:lnTo>
                  <a:lnTo>
                    <a:pt x="325" y="630"/>
                  </a:lnTo>
                  <a:lnTo>
                    <a:pt x="319" y="637"/>
                  </a:lnTo>
                  <a:lnTo>
                    <a:pt x="314" y="645"/>
                  </a:lnTo>
                  <a:lnTo>
                    <a:pt x="306" y="650"/>
                  </a:lnTo>
                  <a:lnTo>
                    <a:pt x="300" y="656"/>
                  </a:lnTo>
                  <a:lnTo>
                    <a:pt x="295" y="660"/>
                  </a:lnTo>
                  <a:lnTo>
                    <a:pt x="281" y="670"/>
                  </a:lnTo>
                  <a:lnTo>
                    <a:pt x="268" y="675"/>
                  </a:lnTo>
                  <a:lnTo>
                    <a:pt x="255" y="679"/>
                  </a:lnTo>
                  <a:lnTo>
                    <a:pt x="230" y="685"/>
                  </a:lnTo>
                  <a:lnTo>
                    <a:pt x="207" y="694"/>
                  </a:lnTo>
                  <a:lnTo>
                    <a:pt x="190" y="708"/>
                  </a:lnTo>
                  <a:lnTo>
                    <a:pt x="182" y="715"/>
                  </a:lnTo>
                  <a:lnTo>
                    <a:pt x="177" y="723"/>
                  </a:lnTo>
                  <a:lnTo>
                    <a:pt x="171" y="728"/>
                  </a:lnTo>
                  <a:lnTo>
                    <a:pt x="165" y="736"/>
                  </a:lnTo>
                  <a:lnTo>
                    <a:pt x="158" y="747"/>
                  </a:lnTo>
                  <a:lnTo>
                    <a:pt x="154" y="755"/>
                  </a:lnTo>
                  <a:lnTo>
                    <a:pt x="152" y="759"/>
                  </a:lnTo>
                  <a:lnTo>
                    <a:pt x="182" y="626"/>
                  </a:lnTo>
                  <a:lnTo>
                    <a:pt x="344" y="517"/>
                  </a:lnTo>
                  <a:lnTo>
                    <a:pt x="190" y="584"/>
                  </a:lnTo>
                  <a:lnTo>
                    <a:pt x="228" y="426"/>
                  </a:lnTo>
                  <a:lnTo>
                    <a:pt x="409" y="384"/>
                  </a:lnTo>
                  <a:lnTo>
                    <a:pt x="234" y="394"/>
                  </a:lnTo>
                  <a:lnTo>
                    <a:pt x="253" y="287"/>
                  </a:lnTo>
                  <a:lnTo>
                    <a:pt x="380" y="244"/>
                  </a:lnTo>
                  <a:lnTo>
                    <a:pt x="258" y="259"/>
                  </a:lnTo>
                  <a:lnTo>
                    <a:pt x="270" y="171"/>
                  </a:lnTo>
                  <a:lnTo>
                    <a:pt x="334" y="124"/>
                  </a:lnTo>
                  <a:lnTo>
                    <a:pt x="264" y="149"/>
                  </a:lnTo>
                  <a:lnTo>
                    <a:pt x="262" y="33"/>
                  </a:lnTo>
                  <a:lnTo>
                    <a:pt x="249" y="181"/>
                  </a:lnTo>
                  <a:lnTo>
                    <a:pt x="232" y="293"/>
                  </a:lnTo>
                  <a:lnTo>
                    <a:pt x="161" y="84"/>
                  </a:lnTo>
                  <a:lnTo>
                    <a:pt x="218" y="335"/>
                  </a:lnTo>
                  <a:lnTo>
                    <a:pt x="198" y="419"/>
                  </a:lnTo>
                  <a:lnTo>
                    <a:pt x="97" y="244"/>
                  </a:lnTo>
                  <a:lnTo>
                    <a:pt x="184" y="459"/>
                  </a:lnTo>
                  <a:lnTo>
                    <a:pt x="156" y="584"/>
                  </a:lnTo>
                  <a:lnTo>
                    <a:pt x="44" y="457"/>
                  </a:lnTo>
                  <a:lnTo>
                    <a:pt x="148" y="622"/>
                  </a:lnTo>
                  <a:lnTo>
                    <a:pt x="146" y="639"/>
                  </a:lnTo>
                  <a:lnTo>
                    <a:pt x="144" y="656"/>
                  </a:lnTo>
                  <a:lnTo>
                    <a:pt x="142" y="679"/>
                  </a:lnTo>
                  <a:lnTo>
                    <a:pt x="139" y="704"/>
                  </a:lnTo>
                  <a:lnTo>
                    <a:pt x="135" y="727"/>
                  </a:lnTo>
                  <a:lnTo>
                    <a:pt x="133" y="734"/>
                  </a:lnTo>
                  <a:lnTo>
                    <a:pt x="131" y="740"/>
                  </a:lnTo>
                  <a:lnTo>
                    <a:pt x="131" y="746"/>
                  </a:lnTo>
                  <a:lnTo>
                    <a:pt x="129" y="749"/>
                  </a:lnTo>
                  <a:lnTo>
                    <a:pt x="127" y="755"/>
                  </a:lnTo>
                  <a:lnTo>
                    <a:pt x="127" y="761"/>
                  </a:lnTo>
                  <a:lnTo>
                    <a:pt x="123" y="768"/>
                  </a:lnTo>
                  <a:lnTo>
                    <a:pt x="120" y="778"/>
                  </a:lnTo>
                  <a:lnTo>
                    <a:pt x="118" y="784"/>
                  </a:lnTo>
                  <a:lnTo>
                    <a:pt x="114" y="789"/>
                  </a:lnTo>
                  <a:lnTo>
                    <a:pt x="112" y="793"/>
                  </a:lnTo>
                  <a:lnTo>
                    <a:pt x="108" y="799"/>
                  </a:lnTo>
                  <a:lnTo>
                    <a:pt x="104" y="804"/>
                  </a:lnTo>
                  <a:lnTo>
                    <a:pt x="101" y="810"/>
                  </a:lnTo>
                  <a:lnTo>
                    <a:pt x="97" y="818"/>
                  </a:lnTo>
                  <a:lnTo>
                    <a:pt x="93" y="823"/>
                  </a:lnTo>
                  <a:lnTo>
                    <a:pt x="87" y="829"/>
                  </a:lnTo>
                  <a:lnTo>
                    <a:pt x="83" y="835"/>
                  </a:lnTo>
                  <a:lnTo>
                    <a:pt x="80" y="842"/>
                  </a:lnTo>
                  <a:lnTo>
                    <a:pt x="74" y="848"/>
                  </a:lnTo>
                  <a:lnTo>
                    <a:pt x="70" y="854"/>
                  </a:lnTo>
                  <a:lnTo>
                    <a:pt x="66" y="860"/>
                  </a:lnTo>
                  <a:lnTo>
                    <a:pt x="57" y="873"/>
                  </a:lnTo>
                  <a:lnTo>
                    <a:pt x="53" y="879"/>
                  </a:lnTo>
                  <a:lnTo>
                    <a:pt x="47" y="882"/>
                  </a:lnTo>
                  <a:lnTo>
                    <a:pt x="40" y="894"/>
                  </a:lnTo>
                  <a:lnTo>
                    <a:pt x="34" y="901"/>
                  </a:lnTo>
                  <a:lnTo>
                    <a:pt x="28" y="909"/>
                  </a:lnTo>
                  <a:lnTo>
                    <a:pt x="25" y="915"/>
                  </a:lnTo>
                  <a:lnTo>
                    <a:pt x="19" y="919"/>
                  </a:lnTo>
                  <a:lnTo>
                    <a:pt x="19" y="799"/>
                  </a:lnTo>
                  <a:lnTo>
                    <a:pt x="26" y="801"/>
                  </a:lnTo>
                  <a:lnTo>
                    <a:pt x="51" y="795"/>
                  </a:lnTo>
                  <a:lnTo>
                    <a:pt x="78" y="780"/>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5129" name="Freeform 7"/>
            <p:cNvSpPr>
              <a:spLocks/>
            </p:cNvSpPr>
            <p:nvPr/>
          </p:nvSpPr>
          <p:spPr bwMode="auto">
            <a:xfrm rot="1411064">
              <a:off x="338" y="480"/>
              <a:ext cx="286" cy="407"/>
            </a:xfrm>
            <a:custGeom>
              <a:avLst/>
              <a:gdLst>
                <a:gd name="T0" fmla="*/ 228 w 572"/>
                <a:gd name="T1" fmla="*/ 72 h 813"/>
                <a:gd name="T2" fmla="*/ 216 w 572"/>
                <a:gd name="T3" fmla="*/ 111 h 813"/>
                <a:gd name="T4" fmla="*/ 219 w 572"/>
                <a:gd name="T5" fmla="*/ 135 h 813"/>
                <a:gd name="T6" fmla="*/ 226 w 572"/>
                <a:gd name="T7" fmla="*/ 158 h 813"/>
                <a:gd name="T8" fmla="*/ 232 w 572"/>
                <a:gd name="T9" fmla="*/ 184 h 813"/>
                <a:gd name="T10" fmla="*/ 231 w 572"/>
                <a:gd name="T11" fmla="*/ 229 h 813"/>
                <a:gd name="T12" fmla="*/ 218 w 572"/>
                <a:gd name="T13" fmla="*/ 252 h 813"/>
                <a:gd name="T14" fmla="*/ 201 w 572"/>
                <a:gd name="T15" fmla="*/ 269 h 813"/>
                <a:gd name="T16" fmla="*/ 198 w 572"/>
                <a:gd name="T17" fmla="*/ 254 h 813"/>
                <a:gd name="T18" fmla="*/ 194 w 572"/>
                <a:gd name="T19" fmla="*/ 229 h 813"/>
                <a:gd name="T20" fmla="*/ 169 w 572"/>
                <a:gd name="T21" fmla="*/ 227 h 813"/>
                <a:gd name="T22" fmla="*/ 166 w 572"/>
                <a:gd name="T23" fmla="*/ 261 h 813"/>
                <a:gd name="T24" fmla="*/ 174 w 572"/>
                <a:gd name="T25" fmla="*/ 294 h 813"/>
                <a:gd name="T26" fmla="*/ 171 w 572"/>
                <a:gd name="T27" fmla="*/ 327 h 813"/>
                <a:gd name="T28" fmla="*/ 143 w 572"/>
                <a:gd name="T29" fmla="*/ 320 h 813"/>
                <a:gd name="T30" fmla="*/ 135 w 572"/>
                <a:gd name="T31" fmla="*/ 286 h 813"/>
                <a:gd name="T32" fmla="*/ 120 w 572"/>
                <a:gd name="T33" fmla="*/ 285 h 813"/>
                <a:gd name="T34" fmla="*/ 121 w 572"/>
                <a:gd name="T35" fmla="*/ 316 h 813"/>
                <a:gd name="T36" fmla="*/ 123 w 572"/>
                <a:gd name="T37" fmla="*/ 334 h 813"/>
                <a:gd name="T38" fmla="*/ 124 w 572"/>
                <a:gd name="T39" fmla="*/ 356 h 813"/>
                <a:gd name="T40" fmla="*/ 121 w 572"/>
                <a:gd name="T41" fmla="*/ 393 h 813"/>
                <a:gd name="T42" fmla="*/ 92 w 572"/>
                <a:gd name="T43" fmla="*/ 385 h 813"/>
                <a:gd name="T44" fmla="*/ 90 w 572"/>
                <a:gd name="T45" fmla="*/ 357 h 813"/>
                <a:gd name="T46" fmla="*/ 92 w 572"/>
                <a:gd name="T47" fmla="*/ 326 h 813"/>
                <a:gd name="T48" fmla="*/ 88 w 572"/>
                <a:gd name="T49" fmla="*/ 319 h 813"/>
                <a:gd name="T50" fmla="*/ 65 w 572"/>
                <a:gd name="T51" fmla="*/ 398 h 813"/>
                <a:gd name="T52" fmla="*/ 39 w 572"/>
                <a:gd name="T53" fmla="*/ 407 h 813"/>
                <a:gd name="T54" fmla="*/ 32 w 572"/>
                <a:gd name="T55" fmla="*/ 379 h 813"/>
                <a:gd name="T56" fmla="*/ 47 w 572"/>
                <a:gd name="T57" fmla="*/ 357 h 813"/>
                <a:gd name="T58" fmla="*/ 4 w 572"/>
                <a:gd name="T59" fmla="*/ 340 h 813"/>
                <a:gd name="T60" fmla="*/ 21 w 572"/>
                <a:gd name="T61" fmla="*/ 327 h 813"/>
                <a:gd name="T62" fmla="*/ 61 w 572"/>
                <a:gd name="T63" fmla="*/ 313 h 813"/>
                <a:gd name="T64" fmla="*/ 7 w 572"/>
                <a:gd name="T65" fmla="*/ 283 h 813"/>
                <a:gd name="T66" fmla="*/ 12 w 572"/>
                <a:gd name="T67" fmla="*/ 264 h 813"/>
                <a:gd name="T68" fmla="*/ 73 w 572"/>
                <a:gd name="T69" fmla="*/ 255 h 813"/>
                <a:gd name="T70" fmla="*/ 80 w 572"/>
                <a:gd name="T71" fmla="*/ 232 h 813"/>
                <a:gd name="T72" fmla="*/ 29 w 572"/>
                <a:gd name="T73" fmla="*/ 233 h 813"/>
                <a:gd name="T74" fmla="*/ 2 w 572"/>
                <a:gd name="T75" fmla="*/ 203 h 813"/>
                <a:gd name="T76" fmla="*/ 21 w 572"/>
                <a:gd name="T77" fmla="*/ 183 h 813"/>
                <a:gd name="T78" fmla="*/ 101 w 572"/>
                <a:gd name="T79" fmla="*/ 188 h 813"/>
                <a:gd name="T80" fmla="*/ 85 w 572"/>
                <a:gd name="T81" fmla="*/ 172 h 813"/>
                <a:gd name="T82" fmla="*/ 54 w 572"/>
                <a:gd name="T83" fmla="*/ 151 h 813"/>
                <a:gd name="T84" fmla="*/ 68 w 572"/>
                <a:gd name="T85" fmla="*/ 129 h 813"/>
                <a:gd name="T86" fmla="*/ 86 w 572"/>
                <a:gd name="T87" fmla="*/ 108 h 813"/>
                <a:gd name="T88" fmla="*/ 109 w 572"/>
                <a:gd name="T89" fmla="*/ 92 h 813"/>
                <a:gd name="T90" fmla="*/ 141 w 572"/>
                <a:gd name="T91" fmla="*/ 83 h 813"/>
                <a:gd name="T92" fmla="*/ 188 w 572"/>
                <a:gd name="T93" fmla="*/ 70 h 813"/>
                <a:gd name="T94" fmla="*/ 76 w 572"/>
                <a:gd name="T95" fmla="*/ 148 h 813"/>
                <a:gd name="T96" fmla="*/ 21 w 572"/>
                <a:gd name="T97" fmla="*/ 275 h 813"/>
                <a:gd name="T98" fmla="*/ 75 w 572"/>
                <a:gd name="T99" fmla="*/ 323 h 813"/>
                <a:gd name="T100" fmla="*/ 145 w 572"/>
                <a:gd name="T101" fmla="*/ 200 h 813"/>
                <a:gd name="T102" fmla="*/ 195 w 572"/>
                <a:gd name="T103" fmla="*/ 99 h 813"/>
                <a:gd name="T104" fmla="*/ 211 w 572"/>
                <a:gd name="T105" fmla="*/ 66 h 813"/>
                <a:gd name="T106" fmla="*/ 224 w 572"/>
                <a:gd name="T107" fmla="*/ 50 h 813"/>
                <a:gd name="T108" fmla="*/ 239 w 572"/>
                <a:gd name="T109" fmla="*/ 36 h 813"/>
                <a:gd name="T110" fmla="*/ 257 w 572"/>
                <a:gd name="T111" fmla="*/ 22 h 813"/>
                <a:gd name="T112" fmla="*/ 282 w 572"/>
                <a:gd name="T113" fmla="*/ 4 h 813"/>
                <a:gd name="T114" fmla="*/ 240 w 572"/>
                <a:gd name="T115" fmla="*/ 59 h 8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2"/>
                <a:gd name="T175" fmla="*/ 0 h 813"/>
                <a:gd name="T176" fmla="*/ 572 w 572"/>
                <a:gd name="T177" fmla="*/ 813 h 8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2" h="813">
                  <a:moveTo>
                    <a:pt x="479" y="118"/>
                  </a:moveTo>
                  <a:lnTo>
                    <a:pt x="477" y="119"/>
                  </a:lnTo>
                  <a:lnTo>
                    <a:pt x="470" y="125"/>
                  </a:lnTo>
                  <a:lnTo>
                    <a:pt x="466" y="131"/>
                  </a:lnTo>
                  <a:lnTo>
                    <a:pt x="460" y="137"/>
                  </a:lnTo>
                  <a:lnTo>
                    <a:pt x="456" y="144"/>
                  </a:lnTo>
                  <a:lnTo>
                    <a:pt x="451" y="152"/>
                  </a:lnTo>
                  <a:lnTo>
                    <a:pt x="441" y="171"/>
                  </a:lnTo>
                  <a:lnTo>
                    <a:pt x="435" y="194"/>
                  </a:lnTo>
                  <a:lnTo>
                    <a:pt x="432" y="207"/>
                  </a:lnTo>
                  <a:lnTo>
                    <a:pt x="432" y="215"/>
                  </a:lnTo>
                  <a:lnTo>
                    <a:pt x="432" y="222"/>
                  </a:lnTo>
                  <a:lnTo>
                    <a:pt x="432" y="230"/>
                  </a:lnTo>
                  <a:lnTo>
                    <a:pt x="432" y="237"/>
                  </a:lnTo>
                  <a:lnTo>
                    <a:pt x="433" y="245"/>
                  </a:lnTo>
                  <a:lnTo>
                    <a:pt x="435" y="254"/>
                  </a:lnTo>
                  <a:lnTo>
                    <a:pt x="437" y="262"/>
                  </a:lnTo>
                  <a:lnTo>
                    <a:pt x="437" y="270"/>
                  </a:lnTo>
                  <a:lnTo>
                    <a:pt x="439" y="279"/>
                  </a:lnTo>
                  <a:lnTo>
                    <a:pt x="441" y="287"/>
                  </a:lnTo>
                  <a:lnTo>
                    <a:pt x="445" y="294"/>
                  </a:lnTo>
                  <a:lnTo>
                    <a:pt x="445" y="302"/>
                  </a:lnTo>
                  <a:lnTo>
                    <a:pt x="449" y="310"/>
                  </a:lnTo>
                  <a:lnTo>
                    <a:pt x="451" y="315"/>
                  </a:lnTo>
                  <a:lnTo>
                    <a:pt x="452" y="323"/>
                  </a:lnTo>
                  <a:lnTo>
                    <a:pt x="454" y="330"/>
                  </a:lnTo>
                  <a:lnTo>
                    <a:pt x="458" y="344"/>
                  </a:lnTo>
                  <a:lnTo>
                    <a:pt x="460" y="349"/>
                  </a:lnTo>
                  <a:lnTo>
                    <a:pt x="462" y="357"/>
                  </a:lnTo>
                  <a:lnTo>
                    <a:pt x="464" y="368"/>
                  </a:lnTo>
                  <a:lnTo>
                    <a:pt x="468" y="380"/>
                  </a:lnTo>
                  <a:lnTo>
                    <a:pt x="470" y="393"/>
                  </a:lnTo>
                  <a:lnTo>
                    <a:pt x="472" y="405"/>
                  </a:lnTo>
                  <a:lnTo>
                    <a:pt x="472" y="416"/>
                  </a:lnTo>
                  <a:lnTo>
                    <a:pt x="470" y="437"/>
                  </a:lnTo>
                  <a:lnTo>
                    <a:pt x="462" y="458"/>
                  </a:lnTo>
                  <a:lnTo>
                    <a:pt x="456" y="469"/>
                  </a:lnTo>
                  <a:lnTo>
                    <a:pt x="452" y="479"/>
                  </a:lnTo>
                  <a:lnTo>
                    <a:pt x="449" y="483"/>
                  </a:lnTo>
                  <a:lnTo>
                    <a:pt x="447" y="486"/>
                  </a:lnTo>
                  <a:lnTo>
                    <a:pt x="441" y="496"/>
                  </a:lnTo>
                  <a:lnTo>
                    <a:pt x="435" y="503"/>
                  </a:lnTo>
                  <a:lnTo>
                    <a:pt x="430" y="509"/>
                  </a:lnTo>
                  <a:lnTo>
                    <a:pt x="424" y="517"/>
                  </a:lnTo>
                  <a:lnTo>
                    <a:pt x="418" y="521"/>
                  </a:lnTo>
                  <a:lnTo>
                    <a:pt x="413" y="526"/>
                  </a:lnTo>
                  <a:lnTo>
                    <a:pt x="409" y="530"/>
                  </a:lnTo>
                  <a:lnTo>
                    <a:pt x="401" y="538"/>
                  </a:lnTo>
                  <a:lnTo>
                    <a:pt x="394" y="541"/>
                  </a:lnTo>
                  <a:lnTo>
                    <a:pt x="394" y="538"/>
                  </a:lnTo>
                  <a:lnTo>
                    <a:pt x="394" y="528"/>
                  </a:lnTo>
                  <a:lnTo>
                    <a:pt x="394" y="522"/>
                  </a:lnTo>
                  <a:lnTo>
                    <a:pt x="394" y="515"/>
                  </a:lnTo>
                  <a:lnTo>
                    <a:pt x="395" y="507"/>
                  </a:lnTo>
                  <a:lnTo>
                    <a:pt x="394" y="500"/>
                  </a:lnTo>
                  <a:lnTo>
                    <a:pt x="394" y="490"/>
                  </a:lnTo>
                  <a:lnTo>
                    <a:pt x="392" y="481"/>
                  </a:lnTo>
                  <a:lnTo>
                    <a:pt x="392" y="473"/>
                  </a:lnTo>
                  <a:lnTo>
                    <a:pt x="390" y="465"/>
                  </a:lnTo>
                  <a:lnTo>
                    <a:pt x="388" y="458"/>
                  </a:lnTo>
                  <a:lnTo>
                    <a:pt x="384" y="450"/>
                  </a:lnTo>
                  <a:lnTo>
                    <a:pt x="375" y="441"/>
                  </a:lnTo>
                  <a:lnTo>
                    <a:pt x="365" y="437"/>
                  </a:lnTo>
                  <a:lnTo>
                    <a:pt x="356" y="439"/>
                  </a:lnTo>
                  <a:lnTo>
                    <a:pt x="346" y="445"/>
                  </a:lnTo>
                  <a:lnTo>
                    <a:pt x="338" y="454"/>
                  </a:lnTo>
                  <a:lnTo>
                    <a:pt x="333" y="467"/>
                  </a:lnTo>
                  <a:lnTo>
                    <a:pt x="327" y="481"/>
                  </a:lnTo>
                  <a:lnTo>
                    <a:pt x="327" y="496"/>
                  </a:lnTo>
                  <a:lnTo>
                    <a:pt x="327" y="503"/>
                  </a:lnTo>
                  <a:lnTo>
                    <a:pt x="329" y="511"/>
                  </a:lnTo>
                  <a:lnTo>
                    <a:pt x="331" y="521"/>
                  </a:lnTo>
                  <a:lnTo>
                    <a:pt x="333" y="528"/>
                  </a:lnTo>
                  <a:lnTo>
                    <a:pt x="337" y="540"/>
                  </a:lnTo>
                  <a:lnTo>
                    <a:pt x="340" y="551"/>
                  </a:lnTo>
                  <a:lnTo>
                    <a:pt x="342" y="562"/>
                  </a:lnTo>
                  <a:lnTo>
                    <a:pt x="346" y="576"/>
                  </a:lnTo>
                  <a:lnTo>
                    <a:pt x="348" y="587"/>
                  </a:lnTo>
                  <a:lnTo>
                    <a:pt x="352" y="598"/>
                  </a:lnTo>
                  <a:lnTo>
                    <a:pt x="352" y="612"/>
                  </a:lnTo>
                  <a:lnTo>
                    <a:pt x="352" y="623"/>
                  </a:lnTo>
                  <a:lnTo>
                    <a:pt x="348" y="642"/>
                  </a:lnTo>
                  <a:lnTo>
                    <a:pt x="344" y="650"/>
                  </a:lnTo>
                  <a:lnTo>
                    <a:pt x="342" y="654"/>
                  </a:lnTo>
                  <a:lnTo>
                    <a:pt x="338" y="657"/>
                  </a:lnTo>
                  <a:lnTo>
                    <a:pt x="331" y="661"/>
                  </a:lnTo>
                  <a:lnTo>
                    <a:pt x="321" y="665"/>
                  </a:lnTo>
                  <a:lnTo>
                    <a:pt x="302" y="663"/>
                  </a:lnTo>
                  <a:lnTo>
                    <a:pt x="291" y="650"/>
                  </a:lnTo>
                  <a:lnTo>
                    <a:pt x="285" y="640"/>
                  </a:lnTo>
                  <a:lnTo>
                    <a:pt x="281" y="629"/>
                  </a:lnTo>
                  <a:lnTo>
                    <a:pt x="279" y="617"/>
                  </a:lnTo>
                  <a:lnTo>
                    <a:pt x="278" y="606"/>
                  </a:lnTo>
                  <a:lnTo>
                    <a:pt x="276" y="595"/>
                  </a:lnTo>
                  <a:lnTo>
                    <a:pt x="272" y="581"/>
                  </a:lnTo>
                  <a:lnTo>
                    <a:pt x="270" y="572"/>
                  </a:lnTo>
                  <a:lnTo>
                    <a:pt x="268" y="562"/>
                  </a:lnTo>
                  <a:lnTo>
                    <a:pt x="260" y="547"/>
                  </a:lnTo>
                  <a:lnTo>
                    <a:pt x="251" y="543"/>
                  </a:lnTo>
                  <a:lnTo>
                    <a:pt x="245" y="547"/>
                  </a:lnTo>
                  <a:lnTo>
                    <a:pt x="241" y="557"/>
                  </a:lnTo>
                  <a:lnTo>
                    <a:pt x="240" y="570"/>
                  </a:lnTo>
                  <a:lnTo>
                    <a:pt x="240" y="579"/>
                  </a:lnTo>
                  <a:lnTo>
                    <a:pt x="240" y="589"/>
                  </a:lnTo>
                  <a:lnTo>
                    <a:pt x="240" y="598"/>
                  </a:lnTo>
                  <a:lnTo>
                    <a:pt x="241" y="608"/>
                  </a:lnTo>
                  <a:lnTo>
                    <a:pt x="241" y="619"/>
                  </a:lnTo>
                  <a:lnTo>
                    <a:pt x="241" y="631"/>
                  </a:lnTo>
                  <a:lnTo>
                    <a:pt x="243" y="636"/>
                  </a:lnTo>
                  <a:lnTo>
                    <a:pt x="243" y="644"/>
                  </a:lnTo>
                  <a:lnTo>
                    <a:pt x="243" y="650"/>
                  </a:lnTo>
                  <a:lnTo>
                    <a:pt x="243" y="655"/>
                  </a:lnTo>
                  <a:lnTo>
                    <a:pt x="245" y="661"/>
                  </a:lnTo>
                  <a:lnTo>
                    <a:pt x="245" y="667"/>
                  </a:lnTo>
                  <a:lnTo>
                    <a:pt x="245" y="675"/>
                  </a:lnTo>
                  <a:lnTo>
                    <a:pt x="245" y="680"/>
                  </a:lnTo>
                  <a:lnTo>
                    <a:pt x="247" y="692"/>
                  </a:lnTo>
                  <a:lnTo>
                    <a:pt x="247" y="699"/>
                  </a:lnTo>
                  <a:lnTo>
                    <a:pt x="247" y="705"/>
                  </a:lnTo>
                  <a:lnTo>
                    <a:pt x="247" y="711"/>
                  </a:lnTo>
                  <a:lnTo>
                    <a:pt x="247" y="716"/>
                  </a:lnTo>
                  <a:lnTo>
                    <a:pt x="247" y="728"/>
                  </a:lnTo>
                  <a:lnTo>
                    <a:pt x="247" y="739"/>
                  </a:lnTo>
                  <a:lnTo>
                    <a:pt x="247" y="751"/>
                  </a:lnTo>
                  <a:lnTo>
                    <a:pt x="245" y="770"/>
                  </a:lnTo>
                  <a:lnTo>
                    <a:pt x="241" y="785"/>
                  </a:lnTo>
                  <a:lnTo>
                    <a:pt x="236" y="798"/>
                  </a:lnTo>
                  <a:lnTo>
                    <a:pt x="228" y="806"/>
                  </a:lnTo>
                  <a:lnTo>
                    <a:pt x="217" y="806"/>
                  </a:lnTo>
                  <a:lnTo>
                    <a:pt x="198" y="798"/>
                  </a:lnTo>
                  <a:lnTo>
                    <a:pt x="184" y="781"/>
                  </a:lnTo>
                  <a:lnTo>
                    <a:pt x="183" y="770"/>
                  </a:lnTo>
                  <a:lnTo>
                    <a:pt x="179" y="756"/>
                  </a:lnTo>
                  <a:lnTo>
                    <a:pt x="179" y="743"/>
                  </a:lnTo>
                  <a:lnTo>
                    <a:pt x="179" y="735"/>
                  </a:lnTo>
                  <a:lnTo>
                    <a:pt x="179" y="728"/>
                  </a:lnTo>
                  <a:lnTo>
                    <a:pt x="179" y="720"/>
                  </a:lnTo>
                  <a:lnTo>
                    <a:pt x="179" y="713"/>
                  </a:lnTo>
                  <a:lnTo>
                    <a:pt x="179" y="705"/>
                  </a:lnTo>
                  <a:lnTo>
                    <a:pt x="181" y="697"/>
                  </a:lnTo>
                  <a:lnTo>
                    <a:pt x="183" y="669"/>
                  </a:lnTo>
                  <a:lnTo>
                    <a:pt x="183" y="663"/>
                  </a:lnTo>
                  <a:lnTo>
                    <a:pt x="183" y="657"/>
                  </a:lnTo>
                  <a:lnTo>
                    <a:pt x="184" y="652"/>
                  </a:lnTo>
                  <a:lnTo>
                    <a:pt x="184" y="646"/>
                  </a:lnTo>
                  <a:lnTo>
                    <a:pt x="183" y="635"/>
                  </a:lnTo>
                  <a:lnTo>
                    <a:pt x="183" y="627"/>
                  </a:lnTo>
                  <a:lnTo>
                    <a:pt x="179" y="625"/>
                  </a:lnTo>
                  <a:lnTo>
                    <a:pt x="177" y="629"/>
                  </a:lnTo>
                  <a:lnTo>
                    <a:pt x="175" y="638"/>
                  </a:lnTo>
                  <a:lnTo>
                    <a:pt x="169" y="665"/>
                  </a:lnTo>
                  <a:lnTo>
                    <a:pt x="164" y="699"/>
                  </a:lnTo>
                  <a:lnTo>
                    <a:pt x="154" y="735"/>
                  </a:lnTo>
                  <a:lnTo>
                    <a:pt x="144" y="770"/>
                  </a:lnTo>
                  <a:lnTo>
                    <a:pt x="137" y="783"/>
                  </a:lnTo>
                  <a:lnTo>
                    <a:pt x="129" y="796"/>
                  </a:lnTo>
                  <a:lnTo>
                    <a:pt x="125" y="800"/>
                  </a:lnTo>
                  <a:lnTo>
                    <a:pt x="120" y="804"/>
                  </a:lnTo>
                  <a:lnTo>
                    <a:pt x="110" y="809"/>
                  </a:lnTo>
                  <a:lnTo>
                    <a:pt x="101" y="811"/>
                  </a:lnTo>
                  <a:lnTo>
                    <a:pt x="93" y="813"/>
                  </a:lnTo>
                  <a:lnTo>
                    <a:pt x="78" y="813"/>
                  </a:lnTo>
                  <a:lnTo>
                    <a:pt x="59" y="804"/>
                  </a:lnTo>
                  <a:lnTo>
                    <a:pt x="53" y="796"/>
                  </a:lnTo>
                  <a:lnTo>
                    <a:pt x="53" y="785"/>
                  </a:lnTo>
                  <a:lnTo>
                    <a:pt x="55" y="775"/>
                  </a:lnTo>
                  <a:lnTo>
                    <a:pt x="59" y="764"/>
                  </a:lnTo>
                  <a:lnTo>
                    <a:pt x="63" y="758"/>
                  </a:lnTo>
                  <a:lnTo>
                    <a:pt x="67" y="754"/>
                  </a:lnTo>
                  <a:lnTo>
                    <a:pt x="74" y="743"/>
                  </a:lnTo>
                  <a:lnTo>
                    <a:pt x="78" y="739"/>
                  </a:lnTo>
                  <a:lnTo>
                    <a:pt x="82" y="733"/>
                  </a:lnTo>
                  <a:lnTo>
                    <a:pt x="87" y="726"/>
                  </a:lnTo>
                  <a:lnTo>
                    <a:pt x="93" y="713"/>
                  </a:lnTo>
                  <a:lnTo>
                    <a:pt x="91" y="709"/>
                  </a:lnTo>
                  <a:lnTo>
                    <a:pt x="86" y="707"/>
                  </a:lnTo>
                  <a:lnTo>
                    <a:pt x="61" y="703"/>
                  </a:lnTo>
                  <a:lnTo>
                    <a:pt x="29" y="695"/>
                  </a:lnTo>
                  <a:lnTo>
                    <a:pt x="10" y="684"/>
                  </a:lnTo>
                  <a:lnTo>
                    <a:pt x="8" y="680"/>
                  </a:lnTo>
                  <a:lnTo>
                    <a:pt x="10" y="676"/>
                  </a:lnTo>
                  <a:lnTo>
                    <a:pt x="11" y="671"/>
                  </a:lnTo>
                  <a:lnTo>
                    <a:pt x="17" y="665"/>
                  </a:lnTo>
                  <a:lnTo>
                    <a:pt x="25" y="661"/>
                  </a:lnTo>
                  <a:lnTo>
                    <a:pt x="34" y="657"/>
                  </a:lnTo>
                  <a:lnTo>
                    <a:pt x="42" y="654"/>
                  </a:lnTo>
                  <a:lnTo>
                    <a:pt x="51" y="652"/>
                  </a:lnTo>
                  <a:lnTo>
                    <a:pt x="68" y="646"/>
                  </a:lnTo>
                  <a:lnTo>
                    <a:pt x="86" y="642"/>
                  </a:lnTo>
                  <a:lnTo>
                    <a:pt x="103" y="638"/>
                  </a:lnTo>
                  <a:lnTo>
                    <a:pt x="114" y="633"/>
                  </a:lnTo>
                  <a:lnTo>
                    <a:pt x="122" y="625"/>
                  </a:lnTo>
                  <a:lnTo>
                    <a:pt x="124" y="614"/>
                  </a:lnTo>
                  <a:lnTo>
                    <a:pt x="122" y="610"/>
                  </a:lnTo>
                  <a:lnTo>
                    <a:pt x="118" y="604"/>
                  </a:lnTo>
                  <a:lnTo>
                    <a:pt x="101" y="595"/>
                  </a:lnTo>
                  <a:lnTo>
                    <a:pt x="55" y="581"/>
                  </a:lnTo>
                  <a:lnTo>
                    <a:pt x="13" y="566"/>
                  </a:lnTo>
                  <a:lnTo>
                    <a:pt x="4" y="555"/>
                  </a:lnTo>
                  <a:lnTo>
                    <a:pt x="2" y="549"/>
                  </a:lnTo>
                  <a:lnTo>
                    <a:pt x="4" y="543"/>
                  </a:lnTo>
                  <a:lnTo>
                    <a:pt x="10" y="538"/>
                  </a:lnTo>
                  <a:lnTo>
                    <a:pt x="15" y="532"/>
                  </a:lnTo>
                  <a:lnTo>
                    <a:pt x="23" y="528"/>
                  </a:lnTo>
                  <a:lnTo>
                    <a:pt x="30" y="526"/>
                  </a:lnTo>
                  <a:lnTo>
                    <a:pt x="49" y="522"/>
                  </a:lnTo>
                  <a:lnTo>
                    <a:pt x="70" y="522"/>
                  </a:lnTo>
                  <a:lnTo>
                    <a:pt x="93" y="521"/>
                  </a:lnTo>
                  <a:lnTo>
                    <a:pt x="114" y="521"/>
                  </a:lnTo>
                  <a:lnTo>
                    <a:pt x="146" y="509"/>
                  </a:lnTo>
                  <a:lnTo>
                    <a:pt x="158" y="500"/>
                  </a:lnTo>
                  <a:lnTo>
                    <a:pt x="164" y="490"/>
                  </a:lnTo>
                  <a:lnTo>
                    <a:pt x="167" y="481"/>
                  </a:lnTo>
                  <a:lnTo>
                    <a:pt x="167" y="477"/>
                  </a:lnTo>
                  <a:lnTo>
                    <a:pt x="165" y="471"/>
                  </a:lnTo>
                  <a:lnTo>
                    <a:pt x="160" y="464"/>
                  </a:lnTo>
                  <a:lnTo>
                    <a:pt x="152" y="458"/>
                  </a:lnTo>
                  <a:lnTo>
                    <a:pt x="124" y="450"/>
                  </a:lnTo>
                  <a:lnTo>
                    <a:pt x="93" y="454"/>
                  </a:lnTo>
                  <a:lnTo>
                    <a:pt x="80" y="458"/>
                  </a:lnTo>
                  <a:lnTo>
                    <a:pt x="68" y="462"/>
                  </a:lnTo>
                  <a:lnTo>
                    <a:pt x="57" y="465"/>
                  </a:lnTo>
                  <a:lnTo>
                    <a:pt x="44" y="465"/>
                  </a:lnTo>
                  <a:lnTo>
                    <a:pt x="17" y="462"/>
                  </a:lnTo>
                  <a:lnTo>
                    <a:pt x="4" y="452"/>
                  </a:lnTo>
                  <a:lnTo>
                    <a:pt x="0" y="439"/>
                  </a:lnTo>
                  <a:lnTo>
                    <a:pt x="0" y="424"/>
                  </a:lnTo>
                  <a:lnTo>
                    <a:pt x="4" y="405"/>
                  </a:lnTo>
                  <a:lnTo>
                    <a:pt x="8" y="397"/>
                  </a:lnTo>
                  <a:lnTo>
                    <a:pt x="13" y="387"/>
                  </a:lnTo>
                  <a:lnTo>
                    <a:pt x="19" y="382"/>
                  </a:lnTo>
                  <a:lnTo>
                    <a:pt x="27" y="374"/>
                  </a:lnTo>
                  <a:lnTo>
                    <a:pt x="32" y="368"/>
                  </a:lnTo>
                  <a:lnTo>
                    <a:pt x="42" y="365"/>
                  </a:lnTo>
                  <a:lnTo>
                    <a:pt x="51" y="361"/>
                  </a:lnTo>
                  <a:lnTo>
                    <a:pt x="61" y="361"/>
                  </a:lnTo>
                  <a:lnTo>
                    <a:pt x="82" y="361"/>
                  </a:lnTo>
                  <a:lnTo>
                    <a:pt x="106" y="365"/>
                  </a:lnTo>
                  <a:lnTo>
                    <a:pt x="158" y="374"/>
                  </a:lnTo>
                  <a:lnTo>
                    <a:pt x="202" y="376"/>
                  </a:lnTo>
                  <a:lnTo>
                    <a:pt x="215" y="372"/>
                  </a:lnTo>
                  <a:lnTo>
                    <a:pt x="222" y="363"/>
                  </a:lnTo>
                  <a:lnTo>
                    <a:pt x="222" y="357"/>
                  </a:lnTo>
                  <a:lnTo>
                    <a:pt x="221" y="353"/>
                  </a:lnTo>
                  <a:lnTo>
                    <a:pt x="209" y="348"/>
                  </a:lnTo>
                  <a:lnTo>
                    <a:pt x="169" y="344"/>
                  </a:lnTo>
                  <a:lnTo>
                    <a:pt x="146" y="342"/>
                  </a:lnTo>
                  <a:lnTo>
                    <a:pt x="127" y="338"/>
                  </a:lnTo>
                  <a:lnTo>
                    <a:pt x="112" y="330"/>
                  </a:lnTo>
                  <a:lnTo>
                    <a:pt x="105" y="319"/>
                  </a:lnTo>
                  <a:lnTo>
                    <a:pt x="105" y="311"/>
                  </a:lnTo>
                  <a:lnTo>
                    <a:pt x="108" y="302"/>
                  </a:lnTo>
                  <a:lnTo>
                    <a:pt x="114" y="289"/>
                  </a:lnTo>
                  <a:lnTo>
                    <a:pt x="116" y="285"/>
                  </a:lnTo>
                  <a:lnTo>
                    <a:pt x="120" y="277"/>
                  </a:lnTo>
                  <a:lnTo>
                    <a:pt x="125" y="272"/>
                  </a:lnTo>
                  <a:lnTo>
                    <a:pt x="129" y="264"/>
                  </a:lnTo>
                  <a:lnTo>
                    <a:pt x="135" y="258"/>
                  </a:lnTo>
                  <a:lnTo>
                    <a:pt x="141" y="251"/>
                  </a:lnTo>
                  <a:lnTo>
                    <a:pt x="144" y="243"/>
                  </a:lnTo>
                  <a:lnTo>
                    <a:pt x="152" y="237"/>
                  </a:lnTo>
                  <a:lnTo>
                    <a:pt x="158" y="230"/>
                  </a:lnTo>
                  <a:lnTo>
                    <a:pt x="165" y="224"/>
                  </a:lnTo>
                  <a:lnTo>
                    <a:pt x="171" y="216"/>
                  </a:lnTo>
                  <a:lnTo>
                    <a:pt x="179" y="211"/>
                  </a:lnTo>
                  <a:lnTo>
                    <a:pt x="186" y="205"/>
                  </a:lnTo>
                  <a:lnTo>
                    <a:pt x="194" y="199"/>
                  </a:lnTo>
                  <a:lnTo>
                    <a:pt x="202" y="194"/>
                  </a:lnTo>
                  <a:lnTo>
                    <a:pt x="209" y="188"/>
                  </a:lnTo>
                  <a:lnTo>
                    <a:pt x="217" y="184"/>
                  </a:lnTo>
                  <a:lnTo>
                    <a:pt x="224" y="178"/>
                  </a:lnTo>
                  <a:lnTo>
                    <a:pt x="232" y="175"/>
                  </a:lnTo>
                  <a:lnTo>
                    <a:pt x="240" y="173"/>
                  </a:lnTo>
                  <a:lnTo>
                    <a:pt x="255" y="167"/>
                  </a:lnTo>
                  <a:lnTo>
                    <a:pt x="268" y="165"/>
                  </a:lnTo>
                  <a:lnTo>
                    <a:pt x="281" y="165"/>
                  </a:lnTo>
                  <a:lnTo>
                    <a:pt x="308" y="167"/>
                  </a:lnTo>
                  <a:lnTo>
                    <a:pt x="331" y="163"/>
                  </a:lnTo>
                  <a:lnTo>
                    <a:pt x="352" y="156"/>
                  </a:lnTo>
                  <a:lnTo>
                    <a:pt x="359" y="152"/>
                  </a:lnTo>
                  <a:lnTo>
                    <a:pt x="369" y="146"/>
                  </a:lnTo>
                  <a:lnTo>
                    <a:pt x="376" y="140"/>
                  </a:lnTo>
                  <a:lnTo>
                    <a:pt x="382" y="135"/>
                  </a:lnTo>
                  <a:lnTo>
                    <a:pt x="394" y="127"/>
                  </a:lnTo>
                  <a:lnTo>
                    <a:pt x="399" y="119"/>
                  </a:lnTo>
                  <a:lnTo>
                    <a:pt x="401" y="118"/>
                  </a:lnTo>
                  <a:lnTo>
                    <a:pt x="337" y="237"/>
                  </a:lnTo>
                  <a:lnTo>
                    <a:pt x="152" y="296"/>
                  </a:lnTo>
                  <a:lnTo>
                    <a:pt x="318" y="275"/>
                  </a:lnTo>
                  <a:lnTo>
                    <a:pt x="238" y="416"/>
                  </a:lnTo>
                  <a:lnTo>
                    <a:pt x="53" y="406"/>
                  </a:lnTo>
                  <a:lnTo>
                    <a:pt x="224" y="446"/>
                  </a:lnTo>
                  <a:lnTo>
                    <a:pt x="175" y="541"/>
                  </a:lnTo>
                  <a:lnTo>
                    <a:pt x="42" y="549"/>
                  </a:lnTo>
                  <a:lnTo>
                    <a:pt x="162" y="568"/>
                  </a:lnTo>
                  <a:lnTo>
                    <a:pt x="127" y="648"/>
                  </a:lnTo>
                  <a:lnTo>
                    <a:pt x="53" y="676"/>
                  </a:lnTo>
                  <a:lnTo>
                    <a:pt x="127" y="673"/>
                  </a:lnTo>
                  <a:lnTo>
                    <a:pt x="97" y="787"/>
                  </a:lnTo>
                  <a:lnTo>
                    <a:pt x="150" y="646"/>
                  </a:lnTo>
                  <a:lnTo>
                    <a:pt x="200" y="543"/>
                  </a:lnTo>
                  <a:lnTo>
                    <a:pt x="209" y="764"/>
                  </a:lnTo>
                  <a:lnTo>
                    <a:pt x="222" y="507"/>
                  </a:lnTo>
                  <a:lnTo>
                    <a:pt x="266" y="431"/>
                  </a:lnTo>
                  <a:lnTo>
                    <a:pt x="314" y="627"/>
                  </a:lnTo>
                  <a:lnTo>
                    <a:pt x="289" y="399"/>
                  </a:lnTo>
                  <a:lnTo>
                    <a:pt x="350" y="285"/>
                  </a:lnTo>
                  <a:lnTo>
                    <a:pt x="424" y="437"/>
                  </a:lnTo>
                  <a:lnTo>
                    <a:pt x="367" y="251"/>
                  </a:lnTo>
                  <a:lnTo>
                    <a:pt x="375" y="235"/>
                  </a:lnTo>
                  <a:lnTo>
                    <a:pt x="380" y="218"/>
                  </a:lnTo>
                  <a:lnTo>
                    <a:pt x="390" y="197"/>
                  </a:lnTo>
                  <a:lnTo>
                    <a:pt x="399" y="175"/>
                  </a:lnTo>
                  <a:lnTo>
                    <a:pt x="411" y="152"/>
                  </a:lnTo>
                  <a:lnTo>
                    <a:pt x="414" y="146"/>
                  </a:lnTo>
                  <a:lnTo>
                    <a:pt x="416" y="142"/>
                  </a:lnTo>
                  <a:lnTo>
                    <a:pt x="418" y="137"/>
                  </a:lnTo>
                  <a:lnTo>
                    <a:pt x="422" y="131"/>
                  </a:lnTo>
                  <a:lnTo>
                    <a:pt x="424" y="127"/>
                  </a:lnTo>
                  <a:lnTo>
                    <a:pt x="428" y="123"/>
                  </a:lnTo>
                  <a:lnTo>
                    <a:pt x="432" y="116"/>
                  </a:lnTo>
                  <a:lnTo>
                    <a:pt x="439" y="108"/>
                  </a:lnTo>
                  <a:lnTo>
                    <a:pt x="443" y="104"/>
                  </a:lnTo>
                  <a:lnTo>
                    <a:pt x="447" y="99"/>
                  </a:lnTo>
                  <a:lnTo>
                    <a:pt x="451" y="95"/>
                  </a:lnTo>
                  <a:lnTo>
                    <a:pt x="456" y="91"/>
                  </a:lnTo>
                  <a:lnTo>
                    <a:pt x="460" y="85"/>
                  </a:lnTo>
                  <a:lnTo>
                    <a:pt x="466" y="81"/>
                  </a:lnTo>
                  <a:lnTo>
                    <a:pt x="472" y="76"/>
                  </a:lnTo>
                  <a:lnTo>
                    <a:pt x="477" y="72"/>
                  </a:lnTo>
                  <a:lnTo>
                    <a:pt x="483" y="66"/>
                  </a:lnTo>
                  <a:lnTo>
                    <a:pt x="489" y="62"/>
                  </a:lnTo>
                  <a:lnTo>
                    <a:pt x="494" y="57"/>
                  </a:lnTo>
                  <a:lnTo>
                    <a:pt x="502" y="53"/>
                  </a:lnTo>
                  <a:lnTo>
                    <a:pt x="508" y="47"/>
                  </a:lnTo>
                  <a:lnTo>
                    <a:pt x="513" y="43"/>
                  </a:lnTo>
                  <a:lnTo>
                    <a:pt x="525" y="34"/>
                  </a:lnTo>
                  <a:lnTo>
                    <a:pt x="530" y="30"/>
                  </a:lnTo>
                  <a:lnTo>
                    <a:pt x="536" y="26"/>
                  </a:lnTo>
                  <a:lnTo>
                    <a:pt x="546" y="19"/>
                  </a:lnTo>
                  <a:lnTo>
                    <a:pt x="555" y="13"/>
                  </a:lnTo>
                  <a:lnTo>
                    <a:pt x="563" y="7"/>
                  </a:lnTo>
                  <a:lnTo>
                    <a:pt x="568" y="4"/>
                  </a:lnTo>
                  <a:lnTo>
                    <a:pt x="572" y="0"/>
                  </a:lnTo>
                  <a:lnTo>
                    <a:pt x="542" y="114"/>
                  </a:lnTo>
                  <a:lnTo>
                    <a:pt x="534" y="110"/>
                  </a:lnTo>
                  <a:lnTo>
                    <a:pt x="510" y="110"/>
                  </a:lnTo>
                  <a:lnTo>
                    <a:pt x="479" y="118"/>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5130" name="Freeform 8"/>
            <p:cNvSpPr>
              <a:spLocks/>
            </p:cNvSpPr>
            <p:nvPr/>
          </p:nvSpPr>
          <p:spPr bwMode="auto">
            <a:xfrm>
              <a:off x="240" y="480"/>
              <a:ext cx="432" cy="2064"/>
            </a:xfrm>
            <a:custGeom>
              <a:avLst/>
              <a:gdLst>
                <a:gd name="T0" fmla="*/ 344 w 884"/>
                <a:gd name="T1" fmla="*/ 384 h 1781"/>
                <a:gd name="T2" fmla="*/ 342 w 884"/>
                <a:gd name="T3" fmla="*/ 566 h 1781"/>
                <a:gd name="T4" fmla="*/ 360 w 884"/>
                <a:gd name="T5" fmla="*/ 668 h 1781"/>
                <a:gd name="T6" fmla="*/ 383 w 884"/>
                <a:gd name="T7" fmla="*/ 760 h 1781"/>
                <a:gd name="T8" fmla="*/ 410 w 884"/>
                <a:gd name="T9" fmla="*/ 863 h 1781"/>
                <a:gd name="T10" fmla="*/ 431 w 884"/>
                <a:gd name="T11" fmla="*/ 1059 h 1781"/>
                <a:gd name="T12" fmla="*/ 418 w 884"/>
                <a:gd name="T13" fmla="*/ 1172 h 1781"/>
                <a:gd name="T14" fmla="*/ 396 w 884"/>
                <a:gd name="T15" fmla="*/ 1267 h 1781"/>
                <a:gd name="T16" fmla="*/ 383 w 884"/>
                <a:gd name="T17" fmla="*/ 1205 h 1781"/>
                <a:gd name="T18" fmla="*/ 362 w 884"/>
                <a:gd name="T19" fmla="*/ 1103 h 1781"/>
                <a:gd name="T20" fmla="*/ 318 w 884"/>
                <a:gd name="T21" fmla="*/ 1125 h 1781"/>
                <a:gd name="T22" fmla="*/ 327 w 884"/>
                <a:gd name="T23" fmla="*/ 1274 h 1781"/>
                <a:gd name="T24" fmla="*/ 361 w 884"/>
                <a:gd name="T25" fmla="*/ 1408 h 1781"/>
                <a:gd name="T26" fmla="*/ 373 w 884"/>
                <a:gd name="T27" fmla="*/ 1555 h 1781"/>
                <a:gd name="T28" fmla="*/ 318 w 884"/>
                <a:gd name="T29" fmla="*/ 1562 h 1781"/>
                <a:gd name="T30" fmla="*/ 286 w 884"/>
                <a:gd name="T31" fmla="*/ 1423 h 1781"/>
                <a:gd name="T32" fmla="*/ 258 w 884"/>
                <a:gd name="T33" fmla="*/ 1438 h 1781"/>
                <a:gd name="T34" fmla="*/ 276 w 884"/>
                <a:gd name="T35" fmla="*/ 1568 h 1781"/>
                <a:gd name="T36" fmla="*/ 288 w 884"/>
                <a:gd name="T37" fmla="*/ 1646 h 1781"/>
                <a:gd name="T38" fmla="*/ 301 w 884"/>
                <a:gd name="T39" fmla="*/ 1736 h 1781"/>
                <a:gd name="T40" fmla="*/ 315 w 884"/>
                <a:gd name="T41" fmla="*/ 1901 h 1781"/>
                <a:gd name="T42" fmla="*/ 256 w 884"/>
                <a:gd name="T43" fmla="*/ 1903 h 1781"/>
                <a:gd name="T44" fmla="*/ 239 w 884"/>
                <a:gd name="T45" fmla="*/ 1782 h 1781"/>
                <a:gd name="T46" fmla="*/ 228 w 884"/>
                <a:gd name="T47" fmla="*/ 1646 h 1781"/>
                <a:gd name="T48" fmla="*/ 216 w 884"/>
                <a:gd name="T49" fmla="*/ 1626 h 1781"/>
                <a:gd name="T50" fmla="*/ 216 w 884"/>
                <a:gd name="T51" fmla="*/ 1991 h 1781"/>
                <a:gd name="T52" fmla="*/ 173 w 884"/>
                <a:gd name="T53" fmla="*/ 2064 h 1781"/>
                <a:gd name="T54" fmla="*/ 146 w 884"/>
                <a:gd name="T55" fmla="*/ 1954 h 1781"/>
                <a:gd name="T56" fmla="*/ 162 w 884"/>
                <a:gd name="T57" fmla="*/ 1835 h 1781"/>
                <a:gd name="T58" fmla="*/ 75 w 884"/>
                <a:gd name="T59" fmla="*/ 1817 h 1781"/>
                <a:gd name="T60" fmla="*/ 99 w 884"/>
                <a:gd name="T61" fmla="*/ 1741 h 1781"/>
                <a:gd name="T62" fmla="*/ 164 w 884"/>
                <a:gd name="T63" fmla="*/ 1628 h 1781"/>
                <a:gd name="T64" fmla="*/ 51 w 884"/>
                <a:gd name="T65" fmla="*/ 1568 h 1781"/>
                <a:gd name="T66" fmla="*/ 48 w 884"/>
                <a:gd name="T67" fmla="*/ 1482 h 1781"/>
                <a:gd name="T68" fmla="*/ 158 w 884"/>
                <a:gd name="T69" fmla="*/ 1364 h 1781"/>
                <a:gd name="T70" fmla="*/ 158 w 884"/>
                <a:gd name="T71" fmla="*/ 1257 h 1781"/>
                <a:gd name="T72" fmla="*/ 63 w 884"/>
                <a:gd name="T73" fmla="*/ 1323 h 1781"/>
                <a:gd name="T74" fmla="*/ 0 w 884"/>
                <a:gd name="T75" fmla="*/ 1227 h 1781"/>
                <a:gd name="T76" fmla="*/ 24 w 884"/>
                <a:gd name="T77" fmla="*/ 1115 h 1781"/>
                <a:gd name="T78" fmla="*/ 173 w 884"/>
                <a:gd name="T79" fmla="*/ 1044 h 1781"/>
                <a:gd name="T80" fmla="*/ 133 w 884"/>
                <a:gd name="T81" fmla="*/ 991 h 1781"/>
                <a:gd name="T82" fmla="*/ 67 w 884"/>
                <a:gd name="T83" fmla="*/ 939 h 1781"/>
                <a:gd name="T84" fmla="*/ 81 w 884"/>
                <a:gd name="T85" fmla="*/ 826 h 1781"/>
                <a:gd name="T86" fmla="*/ 104 w 884"/>
                <a:gd name="T87" fmla="*/ 716 h 1781"/>
                <a:gd name="T88" fmla="*/ 135 w 884"/>
                <a:gd name="T89" fmla="*/ 617 h 1781"/>
                <a:gd name="T90" fmla="*/ 191 w 884"/>
                <a:gd name="T91" fmla="*/ 538 h 1781"/>
                <a:gd name="T92" fmla="*/ 270 w 884"/>
                <a:gd name="T93" fmla="*/ 425 h 1781"/>
                <a:gd name="T94" fmla="*/ 106 w 884"/>
                <a:gd name="T95" fmla="*/ 900 h 1781"/>
                <a:gd name="T96" fmla="*/ 72 w 884"/>
                <a:gd name="T97" fmla="*/ 1516 h 1781"/>
                <a:gd name="T98" fmla="*/ 197 w 884"/>
                <a:gd name="T99" fmla="*/ 1656 h 1781"/>
                <a:gd name="T100" fmla="*/ 257 w 884"/>
                <a:gd name="T101" fmla="*/ 1035 h 1781"/>
                <a:gd name="T102" fmla="*/ 297 w 884"/>
                <a:gd name="T103" fmla="*/ 540 h 1781"/>
                <a:gd name="T104" fmla="*/ 310 w 884"/>
                <a:gd name="T105" fmla="*/ 379 h 1781"/>
                <a:gd name="T106" fmla="*/ 323 w 884"/>
                <a:gd name="T107" fmla="*/ 293 h 1781"/>
                <a:gd name="T108" fmla="*/ 345 w 884"/>
                <a:gd name="T109" fmla="*/ 213 h 1781"/>
                <a:gd name="T110" fmla="*/ 369 w 884"/>
                <a:gd name="T111" fmla="*/ 130 h 1781"/>
                <a:gd name="T112" fmla="*/ 406 w 884"/>
                <a:gd name="T113" fmla="*/ 22 h 1781"/>
                <a:gd name="T114" fmla="*/ 359 w 884"/>
                <a:gd name="T115" fmla="*/ 311 h 17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4"/>
                <a:gd name="T175" fmla="*/ 0 h 1781"/>
                <a:gd name="T176" fmla="*/ 884 w 884"/>
                <a:gd name="T177" fmla="*/ 1781 h 17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4" h="1781">
                  <a:moveTo>
                    <a:pt x="734" y="268"/>
                  </a:moveTo>
                  <a:lnTo>
                    <a:pt x="730" y="274"/>
                  </a:lnTo>
                  <a:lnTo>
                    <a:pt x="720" y="289"/>
                  </a:lnTo>
                  <a:lnTo>
                    <a:pt x="715" y="300"/>
                  </a:lnTo>
                  <a:lnTo>
                    <a:pt x="709" y="314"/>
                  </a:lnTo>
                  <a:lnTo>
                    <a:pt x="703" y="331"/>
                  </a:lnTo>
                  <a:lnTo>
                    <a:pt x="697" y="348"/>
                  </a:lnTo>
                  <a:lnTo>
                    <a:pt x="692" y="390"/>
                  </a:lnTo>
                  <a:lnTo>
                    <a:pt x="692" y="437"/>
                  </a:lnTo>
                  <a:lnTo>
                    <a:pt x="694" y="462"/>
                  </a:lnTo>
                  <a:lnTo>
                    <a:pt x="697" y="475"/>
                  </a:lnTo>
                  <a:lnTo>
                    <a:pt x="699" y="488"/>
                  </a:lnTo>
                  <a:lnTo>
                    <a:pt x="705" y="504"/>
                  </a:lnTo>
                  <a:lnTo>
                    <a:pt x="709" y="519"/>
                  </a:lnTo>
                  <a:lnTo>
                    <a:pt x="715" y="532"/>
                  </a:lnTo>
                  <a:lnTo>
                    <a:pt x="722" y="547"/>
                  </a:lnTo>
                  <a:lnTo>
                    <a:pt x="730" y="563"/>
                  </a:lnTo>
                  <a:lnTo>
                    <a:pt x="737" y="576"/>
                  </a:lnTo>
                  <a:lnTo>
                    <a:pt x="745" y="591"/>
                  </a:lnTo>
                  <a:lnTo>
                    <a:pt x="753" y="602"/>
                  </a:lnTo>
                  <a:lnTo>
                    <a:pt x="760" y="618"/>
                  </a:lnTo>
                  <a:lnTo>
                    <a:pt x="768" y="631"/>
                  </a:lnTo>
                  <a:lnTo>
                    <a:pt x="777" y="642"/>
                  </a:lnTo>
                  <a:lnTo>
                    <a:pt x="783" y="656"/>
                  </a:lnTo>
                  <a:lnTo>
                    <a:pt x="791" y="667"/>
                  </a:lnTo>
                  <a:lnTo>
                    <a:pt x="798" y="679"/>
                  </a:lnTo>
                  <a:lnTo>
                    <a:pt x="813" y="701"/>
                  </a:lnTo>
                  <a:lnTo>
                    <a:pt x="819" y="713"/>
                  </a:lnTo>
                  <a:lnTo>
                    <a:pt x="827" y="724"/>
                  </a:lnTo>
                  <a:lnTo>
                    <a:pt x="838" y="745"/>
                  </a:lnTo>
                  <a:lnTo>
                    <a:pt x="851" y="766"/>
                  </a:lnTo>
                  <a:lnTo>
                    <a:pt x="861" y="787"/>
                  </a:lnTo>
                  <a:lnTo>
                    <a:pt x="869" y="808"/>
                  </a:lnTo>
                  <a:lnTo>
                    <a:pt x="876" y="829"/>
                  </a:lnTo>
                  <a:lnTo>
                    <a:pt x="884" y="871"/>
                  </a:lnTo>
                  <a:lnTo>
                    <a:pt x="882" y="914"/>
                  </a:lnTo>
                  <a:lnTo>
                    <a:pt x="878" y="935"/>
                  </a:lnTo>
                  <a:lnTo>
                    <a:pt x="872" y="956"/>
                  </a:lnTo>
                  <a:lnTo>
                    <a:pt x="870" y="966"/>
                  </a:lnTo>
                  <a:lnTo>
                    <a:pt x="869" y="975"/>
                  </a:lnTo>
                  <a:lnTo>
                    <a:pt x="861" y="994"/>
                  </a:lnTo>
                  <a:lnTo>
                    <a:pt x="855" y="1011"/>
                  </a:lnTo>
                  <a:lnTo>
                    <a:pt x="848" y="1026"/>
                  </a:lnTo>
                  <a:lnTo>
                    <a:pt x="840" y="1042"/>
                  </a:lnTo>
                  <a:lnTo>
                    <a:pt x="834" y="1055"/>
                  </a:lnTo>
                  <a:lnTo>
                    <a:pt x="827" y="1066"/>
                  </a:lnTo>
                  <a:lnTo>
                    <a:pt x="821" y="1076"/>
                  </a:lnTo>
                  <a:lnTo>
                    <a:pt x="810" y="1093"/>
                  </a:lnTo>
                  <a:lnTo>
                    <a:pt x="798" y="1106"/>
                  </a:lnTo>
                  <a:lnTo>
                    <a:pt x="796" y="1099"/>
                  </a:lnTo>
                  <a:lnTo>
                    <a:pt x="794" y="1081"/>
                  </a:lnTo>
                  <a:lnTo>
                    <a:pt x="791" y="1070"/>
                  </a:lnTo>
                  <a:lnTo>
                    <a:pt x="787" y="1055"/>
                  </a:lnTo>
                  <a:lnTo>
                    <a:pt x="783" y="1040"/>
                  </a:lnTo>
                  <a:lnTo>
                    <a:pt x="777" y="1024"/>
                  </a:lnTo>
                  <a:lnTo>
                    <a:pt x="772" y="1009"/>
                  </a:lnTo>
                  <a:lnTo>
                    <a:pt x="764" y="994"/>
                  </a:lnTo>
                  <a:lnTo>
                    <a:pt x="758" y="979"/>
                  </a:lnTo>
                  <a:lnTo>
                    <a:pt x="751" y="966"/>
                  </a:lnTo>
                  <a:lnTo>
                    <a:pt x="741" y="952"/>
                  </a:lnTo>
                  <a:lnTo>
                    <a:pt x="732" y="943"/>
                  </a:lnTo>
                  <a:lnTo>
                    <a:pt x="711" y="928"/>
                  </a:lnTo>
                  <a:lnTo>
                    <a:pt x="692" y="926"/>
                  </a:lnTo>
                  <a:lnTo>
                    <a:pt x="675" y="933"/>
                  </a:lnTo>
                  <a:lnTo>
                    <a:pt x="659" y="950"/>
                  </a:lnTo>
                  <a:lnTo>
                    <a:pt x="650" y="971"/>
                  </a:lnTo>
                  <a:lnTo>
                    <a:pt x="644" y="998"/>
                  </a:lnTo>
                  <a:lnTo>
                    <a:pt x="644" y="1028"/>
                  </a:lnTo>
                  <a:lnTo>
                    <a:pt x="650" y="1057"/>
                  </a:lnTo>
                  <a:lnTo>
                    <a:pt x="654" y="1070"/>
                  </a:lnTo>
                  <a:lnTo>
                    <a:pt x="661" y="1083"/>
                  </a:lnTo>
                  <a:lnTo>
                    <a:pt x="669" y="1099"/>
                  </a:lnTo>
                  <a:lnTo>
                    <a:pt x="680" y="1114"/>
                  </a:lnTo>
                  <a:lnTo>
                    <a:pt x="692" y="1131"/>
                  </a:lnTo>
                  <a:lnTo>
                    <a:pt x="703" y="1152"/>
                  </a:lnTo>
                  <a:lnTo>
                    <a:pt x="715" y="1173"/>
                  </a:lnTo>
                  <a:lnTo>
                    <a:pt x="728" y="1194"/>
                  </a:lnTo>
                  <a:lnTo>
                    <a:pt x="739" y="1215"/>
                  </a:lnTo>
                  <a:lnTo>
                    <a:pt x="751" y="1235"/>
                  </a:lnTo>
                  <a:lnTo>
                    <a:pt x="758" y="1258"/>
                  </a:lnTo>
                  <a:lnTo>
                    <a:pt x="764" y="1277"/>
                  </a:lnTo>
                  <a:lnTo>
                    <a:pt x="770" y="1317"/>
                  </a:lnTo>
                  <a:lnTo>
                    <a:pt x="766" y="1334"/>
                  </a:lnTo>
                  <a:lnTo>
                    <a:pt x="764" y="1342"/>
                  </a:lnTo>
                  <a:lnTo>
                    <a:pt x="758" y="1350"/>
                  </a:lnTo>
                  <a:lnTo>
                    <a:pt x="747" y="1363"/>
                  </a:lnTo>
                  <a:lnTo>
                    <a:pt x="730" y="1374"/>
                  </a:lnTo>
                  <a:lnTo>
                    <a:pt x="694" y="1380"/>
                  </a:lnTo>
                  <a:lnTo>
                    <a:pt x="663" y="1363"/>
                  </a:lnTo>
                  <a:lnTo>
                    <a:pt x="650" y="1348"/>
                  </a:lnTo>
                  <a:lnTo>
                    <a:pt x="639" y="1329"/>
                  </a:lnTo>
                  <a:lnTo>
                    <a:pt x="627" y="1310"/>
                  </a:lnTo>
                  <a:lnTo>
                    <a:pt x="616" y="1289"/>
                  </a:lnTo>
                  <a:lnTo>
                    <a:pt x="606" y="1266"/>
                  </a:lnTo>
                  <a:lnTo>
                    <a:pt x="595" y="1245"/>
                  </a:lnTo>
                  <a:lnTo>
                    <a:pt x="585" y="1228"/>
                  </a:lnTo>
                  <a:lnTo>
                    <a:pt x="576" y="1211"/>
                  </a:lnTo>
                  <a:lnTo>
                    <a:pt x="555" y="1188"/>
                  </a:lnTo>
                  <a:lnTo>
                    <a:pt x="534" y="1186"/>
                  </a:lnTo>
                  <a:lnTo>
                    <a:pt x="526" y="1196"/>
                  </a:lnTo>
                  <a:lnTo>
                    <a:pt x="524" y="1215"/>
                  </a:lnTo>
                  <a:lnTo>
                    <a:pt x="528" y="1241"/>
                  </a:lnTo>
                  <a:lnTo>
                    <a:pt x="532" y="1256"/>
                  </a:lnTo>
                  <a:lnTo>
                    <a:pt x="538" y="1273"/>
                  </a:lnTo>
                  <a:lnTo>
                    <a:pt x="543" y="1292"/>
                  </a:lnTo>
                  <a:lnTo>
                    <a:pt x="549" y="1311"/>
                  </a:lnTo>
                  <a:lnTo>
                    <a:pt x="557" y="1332"/>
                  </a:lnTo>
                  <a:lnTo>
                    <a:pt x="564" y="1353"/>
                  </a:lnTo>
                  <a:lnTo>
                    <a:pt x="568" y="1365"/>
                  </a:lnTo>
                  <a:lnTo>
                    <a:pt x="572" y="1374"/>
                  </a:lnTo>
                  <a:lnTo>
                    <a:pt x="576" y="1386"/>
                  </a:lnTo>
                  <a:lnTo>
                    <a:pt x="580" y="1397"/>
                  </a:lnTo>
                  <a:lnTo>
                    <a:pt x="585" y="1408"/>
                  </a:lnTo>
                  <a:lnTo>
                    <a:pt x="589" y="1420"/>
                  </a:lnTo>
                  <a:lnTo>
                    <a:pt x="593" y="1431"/>
                  </a:lnTo>
                  <a:lnTo>
                    <a:pt x="597" y="1443"/>
                  </a:lnTo>
                  <a:lnTo>
                    <a:pt x="604" y="1465"/>
                  </a:lnTo>
                  <a:lnTo>
                    <a:pt x="608" y="1477"/>
                  </a:lnTo>
                  <a:lnTo>
                    <a:pt x="612" y="1488"/>
                  </a:lnTo>
                  <a:lnTo>
                    <a:pt x="616" y="1498"/>
                  </a:lnTo>
                  <a:lnTo>
                    <a:pt x="620" y="1509"/>
                  </a:lnTo>
                  <a:lnTo>
                    <a:pt x="625" y="1530"/>
                  </a:lnTo>
                  <a:lnTo>
                    <a:pt x="631" y="1551"/>
                  </a:lnTo>
                  <a:lnTo>
                    <a:pt x="637" y="1572"/>
                  </a:lnTo>
                  <a:lnTo>
                    <a:pt x="644" y="1608"/>
                  </a:lnTo>
                  <a:lnTo>
                    <a:pt x="644" y="1640"/>
                  </a:lnTo>
                  <a:lnTo>
                    <a:pt x="640" y="1667"/>
                  </a:lnTo>
                  <a:lnTo>
                    <a:pt x="629" y="1684"/>
                  </a:lnTo>
                  <a:lnTo>
                    <a:pt x="610" y="1694"/>
                  </a:lnTo>
                  <a:lnTo>
                    <a:pt x="568" y="1688"/>
                  </a:lnTo>
                  <a:lnTo>
                    <a:pt x="538" y="1663"/>
                  </a:lnTo>
                  <a:lnTo>
                    <a:pt x="524" y="1642"/>
                  </a:lnTo>
                  <a:lnTo>
                    <a:pt x="513" y="1619"/>
                  </a:lnTo>
                  <a:lnTo>
                    <a:pt x="504" y="1593"/>
                  </a:lnTo>
                  <a:lnTo>
                    <a:pt x="502" y="1580"/>
                  </a:lnTo>
                  <a:lnTo>
                    <a:pt x="496" y="1566"/>
                  </a:lnTo>
                  <a:lnTo>
                    <a:pt x="494" y="1553"/>
                  </a:lnTo>
                  <a:lnTo>
                    <a:pt x="490" y="1538"/>
                  </a:lnTo>
                  <a:lnTo>
                    <a:pt x="486" y="1524"/>
                  </a:lnTo>
                  <a:lnTo>
                    <a:pt x="485" y="1511"/>
                  </a:lnTo>
                  <a:lnTo>
                    <a:pt x="473" y="1456"/>
                  </a:lnTo>
                  <a:lnTo>
                    <a:pt x="471" y="1443"/>
                  </a:lnTo>
                  <a:lnTo>
                    <a:pt x="467" y="1431"/>
                  </a:lnTo>
                  <a:lnTo>
                    <a:pt x="466" y="1420"/>
                  </a:lnTo>
                  <a:lnTo>
                    <a:pt x="464" y="1410"/>
                  </a:lnTo>
                  <a:lnTo>
                    <a:pt x="456" y="1391"/>
                  </a:lnTo>
                  <a:lnTo>
                    <a:pt x="450" y="1378"/>
                  </a:lnTo>
                  <a:lnTo>
                    <a:pt x="443" y="1374"/>
                  </a:lnTo>
                  <a:lnTo>
                    <a:pt x="443" y="1384"/>
                  </a:lnTo>
                  <a:lnTo>
                    <a:pt x="443" y="1403"/>
                  </a:lnTo>
                  <a:lnTo>
                    <a:pt x="446" y="1454"/>
                  </a:lnTo>
                  <a:lnTo>
                    <a:pt x="454" y="1521"/>
                  </a:lnTo>
                  <a:lnTo>
                    <a:pt x="456" y="1593"/>
                  </a:lnTo>
                  <a:lnTo>
                    <a:pt x="454" y="1661"/>
                  </a:lnTo>
                  <a:lnTo>
                    <a:pt x="448" y="1692"/>
                  </a:lnTo>
                  <a:lnTo>
                    <a:pt x="441" y="1718"/>
                  </a:lnTo>
                  <a:lnTo>
                    <a:pt x="435" y="1730"/>
                  </a:lnTo>
                  <a:lnTo>
                    <a:pt x="429" y="1739"/>
                  </a:lnTo>
                  <a:lnTo>
                    <a:pt x="414" y="1754"/>
                  </a:lnTo>
                  <a:lnTo>
                    <a:pt x="399" y="1766"/>
                  </a:lnTo>
                  <a:lnTo>
                    <a:pt x="382" y="1773"/>
                  </a:lnTo>
                  <a:lnTo>
                    <a:pt x="355" y="1781"/>
                  </a:lnTo>
                  <a:lnTo>
                    <a:pt x="313" y="1771"/>
                  </a:lnTo>
                  <a:lnTo>
                    <a:pt x="300" y="1758"/>
                  </a:lnTo>
                  <a:lnTo>
                    <a:pt x="292" y="1741"/>
                  </a:lnTo>
                  <a:lnTo>
                    <a:pt x="291" y="1720"/>
                  </a:lnTo>
                  <a:lnTo>
                    <a:pt x="294" y="1697"/>
                  </a:lnTo>
                  <a:lnTo>
                    <a:pt x="298" y="1686"/>
                  </a:lnTo>
                  <a:lnTo>
                    <a:pt x="302" y="1675"/>
                  </a:lnTo>
                  <a:lnTo>
                    <a:pt x="312" y="1652"/>
                  </a:lnTo>
                  <a:lnTo>
                    <a:pt x="315" y="1640"/>
                  </a:lnTo>
                  <a:lnTo>
                    <a:pt x="319" y="1631"/>
                  </a:lnTo>
                  <a:lnTo>
                    <a:pt x="327" y="1612"/>
                  </a:lnTo>
                  <a:lnTo>
                    <a:pt x="331" y="1583"/>
                  </a:lnTo>
                  <a:lnTo>
                    <a:pt x="325" y="1578"/>
                  </a:lnTo>
                  <a:lnTo>
                    <a:pt x="313" y="1578"/>
                  </a:lnTo>
                  <a:lnTo>
                    <a:pt x="266" y="1583"/>
                  </a:lnTo>
                  <a:lnTo>
                    <a:pt x="201" y="1587"/>
                  </a:lnTo>
                  <a:lnTo>
                    <a:pt x="158" y="1576"/>
                  </a:lnTo>
                  <a:lnTo>
                    <a:pt x="154" y="1568"/>
                  </a:lnTo>
                  <a:lnTo>
                    <a:pt x="154" y="1561"/>
                  </a:lnTo>
                  <a:lnTo>
                    <a:pt x="156" y="1549"/>
                  </a:lnTo>
                  <a:lnTo>
                    <a:pt x="165" y="1538"/>
                  </a:lnTo>
                  <a:lnTo>
                    <a:pt x="177" y="1524"/>
                  </a:lnTo>
                  <a:lnTo>
                    <a:pt x="190" y="1513"/>
                  </a:lnTo>
                  <a:lnTo>
                    <a:pt x="203" y="1502"/>
                  </a:lnTo>
                  <a:lnTo>
                    <a:pt x="218" y="1492"/>
                  </a:lnTo>
                  <a:lnTo>
                    <a:pt x="249" y="1473"/>
                  </a:lnTo>
                  <a:lnTo>
                    <a:pt x="279" y="1456"/>
                  </a:lnTo>
                  <a:lnTo>
                    <a:pt x="306" y="1441"/>
                  </a:lnTo>
                  <a:lnTo>
                    <a:pt x="325" y="1424"/>
                  </a:lnTo>
                  <a:lnTo>
                    <a:pt x="336" y="1405"/>
                  </a:lnTo>
                  <a:lnTo>
                    <a:pt x="334" y="1384"/>
                  </a:lnTo>
                  <a:lnTo>
                    <a:pt x="329" y="1376"/>
                  </a:lnTo>
                  <a:lnTo>
                    <a:pt x="317" y="1369"/>
                  </a:lnTo>
                  <a:lnTo>
                    <a:pt x="283" y="1361"/>
                  </a:lnTo>
                  <a:lnTo>
                    <a:pt x="190" y="1359"/>
                  </a:lnTo>
                  <a:lnTo>
                    <a:pt x="104" y="1353"/>
                  </a:lnTo>
                  <a:lnTo>
                    <a:pt x="80" y="1340"/>
                  </a:lnTo>
                  <a:lnTo>
                    <a:pt x="74" y="1331"/>
                  </a:lnTo>
                  <a:lnTo>
                    <a:pt x="74" y="1317"/>
                  </a:lnTo>
                  <a:lnTo>
                    <a:pt x="80" y="1302"/>
                  </a:lnTo>
                  <a:lnTo>
                    <a:pt x="87" y="1289"/>
                  </a:lnTo>
                  <a:lnTo>
                    <a:pt x="99" y="1279"/>
                  </a:lnTo>
                  <a:lnTo>
                    <a:pt x="114" y="1270"/>
                  </a:lnTo>
                  <a:lnTo>
                    <a:pt x="148" y="1254"/>
                  </a:lnTo>
                  <a:lnTo>
                    <a:pt x="186" y="1241"/>
                  </a:lnTo>
                  <a:lnTo>
                    <a:pt x="228" y="1228"/>
                  </a:lnTo>
                  <a:lnTo>
                    <a:pt x="266" y="1215"/>
                  </a:lnTo>
                  <a:lnTo>
                    <a:pt x="323" y="1177"/>
                  </a:lnTo>
                  <a:lnTo>
                    <a:pt x="336" y="1154"/>
                  </a:lnTo>
                  <a:lnTo>
                    <a:pt x="344" y="1131"/>
                  </a:lnTo>
                  <a:lnTo>
                    <a:pt x="344" y="1112"/>
                  </a:lnTo>
                  <a:lnTo>
                    <a:pt x="340" y="1104"/>
                  </a:lnTo>
                  <a:lnTo>
                    <a:pt x="336" y="1097"/>
                  </a:lnTo>
                  <a:lnTo>
                    <a:pt x="323" y="1085"/>
                  </a:lnTo>
                  <a:lnTo>
                    <a:pt x="304" y="1078"/>
                  </a:lnTo>
                  <a:lnTo>
                    <a:pt x="249" y="1081"/>
                  </a:lnTo>
                  <a:lnTo>
                    <a:pt x="192" y="1102"/>
                  </a:lnTo>
                  <a:lnTo>
                    <a:pt x="171" y="1116"/>
                  </a:lnTo>
                  <a:lnTo>
                    <a:pt x="150" y="1129"/>
                  </a:lnTo>
                  <a:lnTo>
                    <a:pt x="129" y="1142"/>
                  </a:lnTo>
                  <a:lnTo>
                    <a:pt x="108" y="1152"/>
                  </a:lnTo>
                  <a:lnTo>
                    <a:pt x="55" y="1156"/>
                  </a:lnTo>
                  <a:lnTo>
                    <a:pt x="26" y="1146"/>
                  </a:lnTo>
                  <a:lnTo>
                    <a:pt x="9" y="1123"/>
                  </a:lnTo>
                  <a:lnTo>
                    <a:pt x="0" y="1093"/>
                  </a:lnTo>
                  <a:lnTo>
                    <a:pt x="0" y="1059"/>
                  </a:lnTo>
                  <a:lnTo>
                    <a:pt x="4" y="1040"/>
                  </a:lnTo>
                  <a:lnTo>
                    <a:pt x="7" y="1023"/>
                  </a:lnTo>
                  <a:lnTo>
                    <a:pt x="15" y="1005"/>
                  </a:lnTo>
                  <a:lnTo>
                    <a:pt x="24" y="988"/>
                  </a:lnTo>
                  <a:lnTo>
                    <a:pt x="36" y="975"/>
                  </a:lnTo>
                  <a:lnTo>
                    <a:pt x="49" y="962"/>
                  </a:lnTo>
                  <a:lnTo>
                    <a:pt x="64" y="952"/>
                  </a:lnTo>
                  <a:lnTo>
                    <a:pt x="81" y="945"/>
                  </a:lnTo>
                  <a:lnTo>
                    <a:pt x="121" y="935"/>
                  </a:lnTo>
                  <a:lnTo>
                    <a:pt x="171" y="928"/>
                  </a:lnTo>
                  <a:lnTo>
                    <a:pt x="272" y="918"/>
                  </a:lnTo>
                  <a:lnTo>
                    <a:pt x="353" y="901"/>
                  </a:lnTo>
                  <a:lnTo>
                    <a:pt x="378" y="886"/>
                  </a:lnTo>
                  <a:lnTo>
                    <a:pt x="386" y="865"/>
                  </a:lnTo>
                  <a:lnTo>
                    <a:pt x="382" y="855"/>
                  </a:lnTo>
                  <a:lnTo>
                    <a:pt x="376" y="848"/>
                  </a:lnTo>
                  <a:lnTo>
                    <a:pt x="351" y="844"/>
                  </a:lnTo>
                  <a:lnTo>
                    <a:pt x="273" y="855"/>
                  </a:lnTo>
                  <a:lnTo>
                    <a:pt x="232" y="865"/>
                  </a:lnTo>
                  <a:lnTo>
                    <a:pt x="194" y="869"/>
                  </a:lnTo>
                  <a:lnTo>
                    <a:pt x="161" y="863"/>
                  </a:lnTo>
                  <a:lnTo>
                    <a:pt x="142" y="844"/>
                  </a:lnTo>
                  <a:lnTo>
                    <a:pt x="138" y="829"/>
                  </a:lnTo>
                  <a:lnTo>
                    <a:pt x="138" y="810"/>
                  </a:lnTo>
                  <a:lnTo>
                    <a:pt x="142" y="785"/>
                  </a:lnTo>
                  <a:lnTo>
                    <a:pt x="146" y="772"/>
                  </a:lnTo>
                  <a:lnTo>
                    <a:pt x="150" y="758"/>
                  </a:lnTo>
                  <a:lnTo>
                    <a:pt x="154" y="743"/>
                  </a:lnTo>
                  <a:lnTo>
                    <a:pt x="159" y="730"/>
                  </a:lnTo>
                  <a:lnTo>
                    <a:pt x="165" y="713"/>
                  </a:lnTo>
                  <a:lnTo>
                    <a:pt x="171" y="698"/>
                  </a:lnTo>
                  <a:lnTo>
                    <a:pt x="178" y="682"/>
                  </a:lnTo>
                  <a:lnTo>
                    <a:pt x="186" y="667"/>
                  </a:lnTo>
                  <a:lnTo>
                    <a:pt x="196" y="650"/>
                  </a:lnTo>
                  <a:lnTo>
                    <a:pt x="203" y="635"/>
                  </a:lnTo>
                  <a:lnTo>
                    <a:pt x="213" y="618"/>
                  </a:lnTo>
                  <a:lnTo>
                    <a:pt x="222" y="602"/>
                  </a:lnTo>
                  <a:lnTo>
                    <a:pt x="234" y="587"/>
                  </a:lnTo>
                  <a:lnTo>
                    <a:pt x="243" y="572"/>
                  </a:lnTo>
                  <a:lnTo>
                    <a:pt x="254" y="559"/>
                  </a:lnTo>
                  <a:lnTo>
                    <a:pt x="266" y="545"/>
                  </a:lnTo>
                  <a:lnTo>
                    <a:pt x="277" y="532"/>
                  </a:lnTo>
                  <a:lnTo>
                    <a:pt x="291" y="521"/>
                  </a:lnTo>
                  <a:lnTo>
                    <a:pt x="302" y="509"/>
                  </a:lnTo>
                  <a:lnTo>
                    <a:pt x="313" y="500"/>
                  </a:lnTo>
                  <a:lnTo>
                    <a:pt x="340" y="483"/>
                  </a:lnTo>
                  <a:lnTo>
                    <a:pt x="365" y="469"/>
                  </a:lnTo>
                  <a:lnTo>
                    <a:pt x="391" y="464"/>
                  </a:lnTo>
                  <a:lnTo>
                    <a:pt x="439" y="452"/>
                  </a:lnTo>
                  <a:lnTo>
                    <a:pt x="481" y="433"/>
                  </a:lnTo>
                  <a:lnTo>
                    <a:pt x="515" y="409"/>
                  </a:lnTo>
                  <a:lnTo>
                    <a:pt x="528" y="395"/>
                  </a:lnTo>
                  <a:lnTo>
                    <a:pt x="542" y="382"/>
                  </a:lnTo>
                  <a:lnTo>
                    <a:pt x="553" y="367"/>
                  </a:lnTo>
                  <a:lnTo>
                    <a:pt x="562" y="353"/>
                  </a:lnTo>
                  <a:lnTo>
                    <a:pt x="578" y="333"/>
                  </a:lnTo>
                  <a:lnTo>
                    <a:pt x="585" y="315"/>
                  </a:lnTo>
                  <a:lnTo>
                    <a:pt x="589" y="310"/>
                  </a:lnTo>
                  <a:lnTo>
                    <a:pt x="530" y="566"/>
                  </a:lnTo>
                  <a:lnTo>
                    <a:pt x="216" y="777"/>
                  </a:lnTo>
                  <a:lnTo>
                    <a:pt x="517" y="650"/>
                  </a:lnTo>
                  <a:lnTo>
                    <a:pt x="443" y="956"/>
                  </a:lnTo>
                  <a:lnTo>
                    <a:pt x="93" y="1036"/>
                  </a:lnTo>
                  <a:lnTo>
                    <a:pt x="433" y="1019"/>
                  </a:lnTo>
                  <a:lnTo>
                    <a:pt x="393" y="1222"/>
                  </a:lnTo>
                  <a:lnTo>
                    <a:pt x="148" y="1308"/>
                  </a:lnTo>
                  <a:lnTo>
                    <a:pt x="382" y="1277"/>
                  </a:lnTo>
                  <a:lnTo>
                    <a:pt x="361" y="1446"/>
                  </a:lnTo>
                  <a:lnTo>
                    <a:pt x="237" y="1540"/>
                  </a:lnTo>
                  <a:lnTo>
                    <a:pt x="370" y="1490"/>
                  </a:lnTo>
                  <a:lnTo>
                    <a:pt x="376" y="1718"/>
                  </a:lnTo>
                  <a:lnTo>
                    <a:pt x="403" y="1429"/>
                  </a:lnTo>
                  <a:lnTo>
                    <a:pt x="435" y="1211"/>
                  </a:lnTo>
                  <a:lnTo>
                    <a:pt x="572" y="1619"/>
                  </a:lnTo>
                  <a:lnTo>
                    <a:pt x="462" y="1131"/>
                  </a:lnTo>
                  <a:lnTo>
                    <a:pt x="502" y="967"/>
                  </a:lnTo>
                  <a:lnTo>
                    <a:pt x="696" y="1308"/>
                  </a:lnTo>
                  <a:lnTo>
                    <a:pt x="526" y="893"/>
                  </a:lnTo>
                  <a:lnTo>
                    <a:pt x="581" y="650"/>
                  </a:lnTo>
                  <a:lnTo>
                    <a:pt x="800" y="895"/>
                  </a:lnTo>
                  <a:lnTo>
                    <a:pt x="595" y="576"/>
                  </a:lnTo>
                  <a:lnTo>
                    <a:pt x="599" y="544"/>
                  </a:lnTo>
                  <a:lnTo>
                    <a:pt x="602" y="509"/>
                  </a:lnTo>
                  <a:lnTo>
                    <a:pt x="608" y="466"/>
                  </a:lnTo>
                  <a:lnTo>
                    <a:pt x="616" y="418"/>
                  </a:lnTo>
                  <a:lnTo>
                    <a:pt x="623" y="371"/>
                  </a:lnTo>
                  <a:lnTo>
                    <a:pt x="627" y="359"/>
                  </a:lnTo>
                  <a:lnTo>
                    <a:pt x="629" y="348"/>
                  </a:lnTo>
                  <a:lnTo>
                    <a:pt x="631" y="336"/>
                  </a:lnTo>
                  <a:lnTo>
                    <a:pt x="635" y="327"/>
                  </a:lnTo>
                  <a:lnTo>
                    <a:pt x="637" y="317"/>
                  </a:lnTo>
                  <a:lnTo>
                    <a:pt x="639" y="306"/>
                  </a:lnTo>
                  <a:lnTo>
                    <a:pt x="644" y="291"/>
                  </a:lnTo>
                  <a:lnTo>
                    <a:pt x="652" y="274"/>
                  </a:lnTo>
                  <a:lnTo>
                    <a:pt x="658" y="262"/>
                  </a:lnTo>
                  <a:lnTo>
                    <a:pt x="661" y="253"/>
                  </a:lnTo>
                  <a:lnTo>
                    <a:pt x="667" y="241"/>
                  </a:lnTo>
                  <a:lnTo>
                    <a:pt x="675" y="232"/>
                  </a:lnTo>
                  <a:lnTo>
                    <a:pt x="680" y="220"/>
                  </a:lnTo>
                  <a:lnTo>
                    <a:pt x="688" y="209"/>
                  </a:lnTo>
                  <a:lnTo>
                    <a:pt x="697" y="196"/>
                  </a:lnTo>
                  <a:lnTo>
                    <a:pt x="705" y="184"/>
                  </a:lnTo>
                  <a:lnTo>
                    <a:pt x="713" y="173"/>
                  </a:lnTo>
                  <a:lnTo>
                    <a:pt x="722" y="160"/>
                  </a:lnTo>
                  <a:lnTo>
                    <a:pt x="730" y="148"/>
                  </a:lnTo>
                  <a:lnTo>
                    <a:pt x="739" y="137"/>
                  </a:lnTo>
                  <a:lnTo>
                    <a:pt x="749" y="123"/>
                  </a:lnTo>
                  <a:lnTo>
                    <a:pt x="756" y="112"/>
                  </a:lnTo>
                  <a:lnTo>
                    <a:pt x="773" y="91"/>
                  </a:lnTo>
                  <a:lnTo>
                    <a:pt x="783" y="80"/>
                  </a:lnTo>
                  <a:lnTo>
                    <a:pt x="791" y="68"/>
                  </a:lnTo>
                  <a:lnTo>
                    <a:pt x="806" y="49"/>
                  </a:lnTo>
                  <a:lnTo>
                    <a:pt x="819" y="32"/>
                  </a:lnTo>
                  <a:lnTo>
                    <a:pt x="831" y="19"/>
                  </a:lnTo>
                  <a:lnTo>
                    <a:pt x="838" y="8"/>
                  </a:lnTo>
                  <a:lnTo>
                    <a:pt x="846" y="0"/>
                  </a:lnTo>
                  <a:lnTo>
                    <a:pt x="850" y="230"/>
                  </a:lnTo>
                  <a:lnTo>
                    <a:pt x="832" y="226"/>
                  </a:lnTo>
                  <a:lnTo>
                    <a:pt x="787" y="239"/>
                  </a:lnTo>
                  <a:lnTo>
                    <a:pt x="734" y="268"/>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5131" name="Freeform 9"/>
            <p:cNvSpPr>
              <a:spLocks/>
            </p:cNvSpPr>
            <p:nvPr/>
          </p:nvSpPr>
          <p:spPr bwMode="auto">
            <a:xfrm rot="-4460609">
              <a:off x="506" y="250"/>
              <a:ext cx="466" cy="230"/>
            </a:xfrm>
            <a:custGeom>
              <a:avLst/>
              <a:gdLst>
                <a:gd name="T0" fmla="*/ 92 w 931"/>
                <a:gd name="T1" fmla="*/ 156 h 460"/>
                <a:gd name="T2" fmla="*/ 128 w 931"/>
                <a:gd name="T3" fmla="*/ 137 h 460"/>
                <a:gd name="T4" fmla="*/ 144 w 931"/>
                <a:gd name="T5" fmla="*/ 117 h 460"/>
                <a:gd name="T6" fmla="*/ 155 w 931"/>
                <a:gd name="T7" fmla="*/ 97 h 460"/>
                <a:gd name="T8" fmla="*/ 168 w 931"/>
                <a:gd name="T9" fmla="*/ 73 h 460"/>
                <a:gd name="T10" fmla="*/ 201 w 931"/>
                <a:gd name="T11" fmla="*/ 42 h 460"/>
                <a:gd name="T12" fmla="*/ 226 w 931"/>
                <a:gd name="T13" fmla="*/ 35 h 460"/>
                <a:gd name="T14" fmla="*/ 250 w 931"/>
                <a:gd name="T15" fmla="*/ 35 h 460"/>
                <a:gd name="T16" fmla="*/ 241 w 931"/>
                <a:gd name="T17" fmla="*/ 48 h 460"/>
                <a:gd name="T18" fmla="*/ 227 w 931"/>
                <a:gd name="T19" fmla="*/ 69 h 460"/>
                <a:gd name="T20" fmla="*/ 243 w 931"/>
                <a:gd name="T21" fmla="*/ 87 h 460"/>
                <a:gd name="T22" fmla="*/ 269 w 931"/>
                <a:gd name="T23" fmla="*/ 66 h 460"/>
                <a:gd name="T24" fmla="*/ 286 w 931"/>
                <a:gd name="T25" fmla="*/ 35 h 460"/>
                <a:gd name="T26" fmla="*/ 312 w 931"/>
                <a:gd name="T27" fmla="*/ 14 h 460"/>
                <a:gd name="T28" fmla="*/ 327 w 931"/>
                <a:gd name="T29" fmla="*/ 39 h 460"/>
                <a:gd name="T30" fmla="*/ 309 w 931"/>
                <a:gd name="T31" fmla="*/ 69 h 460"/>
                <a:gd name="T32" fmla="*/ 319 w 931"/>
                <a:gd name="T33" fmla="*/ 79 h 460"/>
                <a:gd name="T34" fmla="*/ 339 w 931"/>
                <a:gd name="T35" fmla="*/ 57 h 460"/>
                <a:gd name="T36" fmla="*/ 352 w 931"/>
                <a:gd name="T37" fmla="*/ 44 h 460"/>
                <a:gd name="T38" fmla="*/ 366 w 931"/>
                <a:gd name="T39" fmla="*/ 27 h 460"/>
                <a:gd name="T40" fmla="*/ 394 w 931"/>
                <a:gd name="T41" fmla="*/ 3 h 460"/>
                <a:gd name="T42" fmla="*/ 410 w 931"/>
                <a:gd name="T43" fmla="*/ 30 h 460"/>
                <a:gd name="T44" fmla="*/ 391 w 931"/>
                <a:gd name="T45" fmla="*/ 50 h 460"/>
                <a:gd name="T46" fmla="*/ 367 w 931"/>
                <a:gd name="T47" fmla="*/ 70 h 460"/>
                <a:gd name="T48" fmla="*/ 366 w 931"/>
                <a:gd name="T49" fmla="*/ 78 h 460"/>
                <a:gd name="T50" fmla="*/ 437 w 931"/>
                <a:gd name="T51" fmla="*/ 38 h 460"/>
                <a:gd name="T52" fmla="*/ 462 w 931"/>
                <a:gd name="T53" fmla="*/ 50 h 460"/>
                <a:gd name="T54" fmla="*/ 448 w 931"/>
                <a:gd name="T55" fmla="*/ 74 h 460"/>
                <a:gd name="T56" fmla="*/ 421 w 931"/>
                <a:gd name="T57" fmla="*/ 81 h 460"/>
                <a:gd name="T58" fmla="*/ 440 w 931"/>
                <a:gd name="T59" fmla="*/ 122 h 460"/>
                <a:gd name="T60" fmla="*/ 419 w 931"/>
                <a:gd name="T61" fmla="*/ 120 h 460"/>
                <a:gd name="T62" fmla="*/ 380 w 931"/>
                <a:gd name="T63" fmla="*/ 102 h 460"/>
                <a:gd name="T64" fmla="*/ 398 w 931"/>
                <a:gd name="T65" fmla="*/ 161 h 460"/>
                <a:gd name="T66" fmla="*/ 382 w 931"/>
                <a:gd name="T67" fmla="*/ 171 h 460"/>
                <a:gd name="T68" fmla="*/ 331 w 931"/>
                <a:gd name="T69" fmla="*/ 134 h 460"/>
                <a:gd name="T70" fmla="*/ 310 w 931"/>
                <a:gd name="T71" fmla="*/ 146 h 460"/>
                <a:gd name="T72" fmla="*/ 348 w 931"/>
                <a:gd name="T73" fmla="*/ 182 h 460"/>
                <a:gd name="T74" fmla="*/ 346 w 931"/>
                <a:gd name="T75" fmla="*/ 222 h 460"/>
                <a:gd name="T76" fmla="*/ 318 w 931"/>
                <a:gd name="T77" fmla="*/ 223 h 460"/>
                <a:gd name="T78" fmla="*/ 265 w 931"/>
                <a:gd name="T79" fmla="*/ 163 h 460"/>
                <a:gd name="T80" fmla="*/ 265 w 931"/>
                <a:gd name="T81" fmla="*/ 185 h 460"/>
                <a:gd name="T82" fmla="*/ 272 w 931"/>
                <a:gd name="T83" fmla="*/ 223 h 460"/>
                <a:gd name="T84" fmla="*/ 247 w 931"/>
                <a:gd name="T85" fmla="*/ 228 h 460"/>
                <a:gd name="T86" fmla="*/ 220 w 931"/>
                <a:gd name="T87" fmla="*/ 230 h 460"/>
                <a:gd name="T88" fmla="*/ 192 w 931"/>
                <a:gd name="T89" fmla="*/ 226 h 460"/>
                <a:gd name="T90" fmla="*/ 163 w 931"/>
                <a:gd name="T91" fmla="*/ 209 h 460"/>
                <a:gd name="T92" fmla="*/ 121 w 931"/>
                <a:gd name="T93" fmla="*/ 185 h 460"/>
                <a:gd name="T94" fmla="*/ 255 w 931"/>
                <a:gd name="T95" fmla="*/ 208 h 460"/>
                <a:gd name="T96" fmla="*/ 382 w 931"/>
                <a:gd name="T97" fmla="*/ 156 h 460"/>
                <a:gd name="T98" fmla="*/ 377 w 931"/>
                <a:gd name="T99" fmla="*/ 84 h 460"/>
                <a:gd name="T100" fmla="*/ 241 w 931"/>
                <a:gd name="T101" fmla="*/ 125 h 460"/>
                <a:gd name="T102" fmla="*/ 135 w 931"/>
                <a:gd name="T103" fmla="*/ 161 h 460"/>
                <a:gd name="T104" fmla="*/ 101 w 931"/>
                <a:gd name="T105" fmla="*/ 172 h 460"/>
                <a:gd name="T106" fmla="*/ 80 w 931"/>
                <a:gd name="T107" fmla="*/ 175 h 460"/>
                <a:gd name="T108" fmla="*/ 60 w 931"/>
                <a:gd name="T109" fmla="*/ 174 h 460"/>
                <a:gd name="T110" fmla="*/ 37 w 931"/>
                <a:gd name="T111" fmla="*/ 172 h 460"/>
                <a:gd name="T112" fmla="*/ 7 w 931"/>
                <a:gd name="T113" fmla="*/ 167 h 460"/>
                <a:gd name="T114" fmla="*/ 75 w 931"/>
                <a:gd name="T115" fmla="*/ 157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31"/>
                <a:gd name="T175" fmla="*/ 0 h 460"/>
                <a:gd name="T176" fmla="*/ 931 w 931"/>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31" h="460">
                  <a:moveTo>
                    <a:pt x="150" y="313"/>
                  </a:moveTo>
                  <a:lnTo>
                    <a:pt x="154" y="315"/>
                  </a:lnTo>
                  <a:lnTo>
                    <a:pt x="161" y="315"/>
                  </a:lnTo>
                  <a:lnTo>
                    <a:pt x="169" y="315"/>
                  </a:lnTo>
                  <a:lnTo>
                    <a:pt x="176" y="313"/>
                  </a:lnTo>
                  <a:lnTo>
                    <a:pt x="184" y="311"/>
                  </a:lnTo>
                  <a:lnTo>
                    <a:pt x="193" y="310"/>
                  </a:lnTo>
                  <a:lnTo>
                    <a:pt x="214" y="302"/>
                  </a:lnTo>
                  <a:lnTo>
                    <a:pt x="235" y="291"/>
                  </a:lnTo>
                  <a:lnTo>
                    <a:pt x="247" y="283"/>
                  </a:lnTo>
                  <a:lnTo>
                    <a:pt x="252" y="277"/>
                  </a:lnTo>
                  <a:lnTo>
                    <a:pt x="256" y="273"/>
                  </a:lnTo>
                  <a:lnTo>
                    <a:pt x="262" y="268"/>
                  </a:lnTo>
                  <a:lnTo>
                    <a:pt x="268" y="262"/>
                  </a:lnTo>
                  <a:lnTo>
                    <a:pt x="271" y="254"/>
                  </a:lnTo>
                  <a:lnTo>
                    <a:pt x="277" y="249"/>
                  </a:lnTo>
                  <a:lnTo>
                    <a:pt x="281" y="241"/>
                  </a:lnTo>
                  <a:lnTo>
                    <a:pt x="287" y="234"/>
                  </a:lnTo>
                  <a:lnTo>
                    <a:pt x="290" y="226"/>
                  </a:lnTo>
                  <a:lnTo>
                    <a:pt x="294" y="220"/>
                  </a:lnTo>
                  <a:lnTo>
                    <a:pt x="298" y="213"/>
                  </a:lnTo>
                  <a:lnTo>
                    <a:pt x="304" y="207"/>
                  </a:lnTo>
                  <a:lnTo>
                    <a:pt x="306" y="199"/>
                  </a:lnTo>
                  <a:lnTo>
                    <a:pt x="309" y="194"/>
                  </a:lnTo>
                  <a:lnTo>
                    <a:pt x="313" y="186"/>
                  </a:lnTo>
                  <a:lnTo>
                    <a:pt x="317" y="180"/>
                  </a:lnTo>
                  <a:lnTo>
                    <a:pt x="323" y="169"/>
                  </a:lnTo>
                  <a:lnTo>
                    <a:pt x="327" y="163"/>
                  </a:lnTo>
                  <a:lnTo>
                    <a:pt x="330" y="156"/>
                  </a:lnTo>
                  <a:lnTo>
                    <a:pt x="336" y="146"/>
                  </a:lnTo>
                  <a:lnTo>
                    <a:pt x="342" y="135"/>
                  </a:lnTo>
                  <a:lnTo>
                    <a:pt x="349" y="125"/>
                  </a:lnTo>
                  <a:lnTo>
                    <a:pt x="357" y="116"/>
                  </a:lnTo>
                  <a:lnTo>
                    <a:pt x="365" y="108"/>
                  </a:lnTo>
                  <a:lnTo>
                    <a:pt x="382" y="93"/>
                  </a:lnTo>
                  <a:lnTo>
                    <a:pt x="401" y="83"/>
                  </a:lnTo>
                  <a:lnTo>
                    <a:pt x="412" y="80"/>
                  </a:lnTo>
                  <a:lnTo>
                    <a:pt x="422" y="76"/>
                  </a:lnTo>
                  <a:lnTo>
                    <a:pt x="427" y="74"/>
                  </a:lnTo>
                  <a:lnTo>
                    <a:pt x="433" y="74"/>
                  </a:lnTo>
                  <a:lnTo>
                    <a:pt x="443" y="72"/>
                  </a:lnTo>
                  <a:lnTo>
                    <a:pt x="452" y="70"/>
                  </a:lnTo>
                  <a:lnTo>
                    <a:pt x="460" y="70"/>
                  </a:lnTo>
                  <a:lnTo>
                    <a:pt x="469" y="68"/>
                  </a:lnTo>
                  <a:lnTo>
                    <a:pt x="477" y="68"/>
                  </a:lnTo>
                  <a:lnTo>
                    <a:pt x="482" y="68"/>
                  </a:lnTo>
                  <a:lnTo>
                    <a:pt x="490" y="70"/>
                  </a:lnTo>
                  <a:lnTo>
                    <a:pt x="500" y="70"/>
                  </a:lnTo>
                  <a:lnTo>
                    <a:pt x="509" y="72"/>
                  </a:lnTo>
                  <a:lnTo>
                    <a:pt x="505" y="74"/>
                  </a:lnTo>
                  <a:lnTo>
                    <a:pt x="498" y="80"/>
                  </a:lnTo>
                  <a:lnTo>
                    <a:pt x="494" y="85"/>
                  </a:lnTo>
                  <a:lnTo>
                    <a:pt x="488" y="91"/>
                  </a:lnTo>
                  <a:lnTo>
                    <a:pt x="482" y="95"/>
                  </a:lnTo>
                  <a:lnTo>
                    <a:pt x="477" y="102"/>
                  </a:lnTo>
                  <a:lnTo>
                    <a:pt x="471" y="108"/>
                  </a:lnTo>
                  <a:lnTo>
                    <a:pt x="467" y="116"/>
                  </a:lnTo>
                  <a:lnTo>
                    <a:pt x="462" y="121"/>
                  </a:lnTo>
                  <a:lnTo>
                    <a:pt x="458" y="129"/>
                  </a:lnTo>
                  <a:lnTo>
                    <a:pt x="454" y="137"/>
                  </a:lnTo>
                  <a:lnTo>
                    <a:pt x="452" y="144"/>
                  </a:lnTo>
                  <a:lnTo>
                    <a:pt x="450" y="156"/>
                  </a:lnTo>
                  <a:lnTo>
                    <a:pt x="454" y="165"/>
                  </a:lnTo>
                  <a:lnTo>
                    <a:pt x="463" y="171"/>
                  </a:lnTo>
                  <a:lnTo>
                    <a:pt x="473" y="175"/>
                  </a:lnTo>
                  <a:lnTo>
                    <a:pt x="486" y="173"/>
                  </a:lnTo>
                  <a:lnTo>
                    <a:pt x="500" y="169"/>
                  </a:lnTo>
                  <a:lnTo>
                    <a:pt x="513" y="161"/>
                  </a:lnTo>
                  <a:lnTo>
                    <a:pt x="524" y="152"/>
                  </a:lnTo>
                  <a:lnTo>
                    <a:pt x="530" y="146"/>
                  </a:lnTo>
                  <a:lnTo>
                    <a:pt x="534" y="138"/>
                  </a:lnTo>
                  <a:lnTo>
                    <a:pt x="538" y="131"/>
                  </a:lnTo>
                  <a:lnTo>
                    <a:pt x="541" y="123"/>
                  </a:lnTo>
                  <a:lnTo>
                    <a:pt x="547" y="114"/>
                  </a:lnTo>
                  <a:lnTo>
                    <a:pt x="553" y="102"/>
                  </a:lnTo>
                  <a:lnTo>
                    <a:pt x="559" y="93"/>
                  </a:lnTo>
                  <a:lnTo>
                    <a:pt x="564" y="81"/>
                  </a:lnTo>
                  <a:lnTo>
                    <a:pt x="572" y="70"/>
                  </a:lnTo>
                  <a:lnTo>
                    <a:pt x="579" y="61"/>
                  </a:lnTo>
                  <a:lnTo>
                    <a:pt x="587" y="51"/>
                  </a:lnTo>
                  <a:lnTo>
                    <a:pt x="595" y="43"/>
                  </a:lnTo>
                  <a:lnTo>
                    <a:pt x="610" y="32"/>
                  </a:lnTo>
                  <a:lnTo>
                    <a:pt x="619" y="28"/>
                  </a:lnTo>
                  <a:lnTo>
                    <a:pt x="623" y="28"/>
                  </a:lnTo>
                  <a:lnTo>
                    <a:pt x="627" y="28"/>
                  </a:lnTo>
                  <a:lnTo>
                    <a:pt x="636" y="30"/>
                  </a:lnTo>
                  <a:lnTo>
                    <a:pt x="646" y="34"/>
                  </a:lnTo>
                  <a:lnTo>
                    <a:pt x="657" y="49"/>
                  </a:lnTo>
                  <a:lnTo>
                    <a:pt x="657" y="66"/>
                  </a:lnTo>
                  <a:lnTo>
                    <a:pt x="654" y="78"/>
                  </a:lnTo>
                  <a:lnTo>
                    <a:pt x="650" y="87"/>
                  </a:lnTo>
                  <a:lnTo>
                    <a:pt x="642" y="97"/>
                  </a:lnTo>
                  <a:lnTo>
                    <a:pt x="636" y="108"/>
                  </a:lnTo>
                  <a:lnTo>
                    <a:pt x="629" y="118"/>
                  </a:lnTo>
                  <a:lnTo>
                    <a:pt x="623" y="127"/>
                  </a:lnTo>
                  <a:lnTo>
                    <a:pt x="617" y="137"/>
                  </a:lnTo>
                  <a:lnTo>
                    <a:pt x="612" y="146"/>
                  </a:lnTo>
                  <a:lnTo>
                    <a:pt x="606" y="159"/>
                  </a:lnTo>
                  <a:lnTo>
                    <a:pt x="612" y="171"/>
                  </a:lnTo>
                  <a:lnTo>
                    <a:pt x="617" y="171"/>
                  </a:lnTo>
                  <a:lnTo>
                    <a:pt x="627" y="167"/>
                  </a:lnTo>
                  <a:lnTo>
                    <a:pt x="638" y="157"/>
                  </a:lnTo>
                  <a:lnTo>
                    <a:pt x="644" y="152"/>
                  </a:lnTo>
                  <a:lnTo>
                    <a:pt x="650" y="146"/>
                  </a:lnTo>
                  <a:lnTo>
                    <a:pt x="657" y="138"/>
                  </a:lnTo>
                  <a:lnTo>
                    <a:pt x="663" y="131"/>
                  </a:lnTo>
                  <a:lnTo>
                    <a:pt x="671" y="121"/>
                  </a:lnTo>
                  <a:lnTo>
                    <a:pt x="678" y="114"/>
                  </a:lnTo>
                  <a:lnTo>
                    <a:pt x="682" y="110"/>
                  </a:lnTo>
                  <a:lnTo>
                    <a:pt x="686" y="104"/>
                  </a:lnTo>
                  <a:lnTo>
                    <a:pt x="690" y="100"/>
                  </a:lnTo>
                  <a:lnTo>
                    <a:pt x="695" y="95"/>
                  </a:lnTo>
                  <a:lnTo>
                    <a:pt x="699" y="91"/>
                  </a:lnTo>
                  <a:lnTo>
                    <a:pt x="703" y="87"/>
                  </a:lnTo>
                  <a:lnTo>
                    <a:pt x="707" y="81"/>
                  </a:lnTo>
                  <a:lnTo>
                    <a:pt x="711" y="78"/>
                  </a:lnTo>
                  <a:lnTo>
                    <a:pt x="718" y="68"/>
                  </a:lnTo>
                  <a:lnTo>
                    <a:pt x="722" y="62"/>
                  </a:lnTo>
                  <a:lnTo>
                    <a:pt x="726" y="59"/>
                  </a:lnTo>
                  <a:lnTo>
                    <a:pt x="732" y="53"/>
                  </a:lnTo>
                  <a:lnTo>
                    <a:pt x="735" y="49"/>
                  </a:lnTo>
                  <a:lnTo>
                    <a:pt x="743" y="42"/>
                  </a:lnTo>
                  <a:lnTo>
                    <a:pt x="751" y="34"/>
                  </a:lnTo>
                  <a:lnTo>
                    <a:pt x="758" y="26"/>
                  </a:lnTo>
                  <a:lnTo>
                    <a:pt x="773" y="13"/>
                  </a:lnTo>
                  <a:lnTo>
                    <a:pt x="787" y="5"/>
                  </a:lnTo>
                  <a:lnTo>
                    <a:pt x="800" y="0"/>
                  </a:lnTo>
                  <a:lnTo>
                    <a:pt x="811" y="0"/>
                  </a:lnTo>
                  <a:lnTo>
                    <a:pt x="819" y="7"/>
                  </a:lnTo>
                  <a:lnTo>
                    <a:pt x="828" y="26"/>
                  </a:lnTo>
                  <a:lnTo>
                    <a:pt x="825" y="47"/>
                  </a:lnTo>
                  <a:lnTo>
                    <a:pt x="819" y="59"/>
                  </a:lnTo>
                  <a:lnTo>
                    <a:pt x="811" y="68"/>
                  </a:lnTo>
                  <a:lnTo>
                    <a:pt x="802" y="80"/>
                  </a:lnTo>
                  <a:lnTo>
                    <a:pt x="796" y="85"/>
                  </a:lnTo>
                  <a:lnTo>
                    <a:pt x="792" y="91"/>
                  </a:lnTo>
                  <a:lnTo>
                    <a:pt x="787" y="95"/>
                  </a:lnTo>
                  <a:lnTo>
                    <a:pt x="781" y="100"/>
                  </a:lnTo>
                  <a:lnTo>
                    <a:pt x="775" y="104"/>
                  </a:lnTo>
                  <a:lnTo>
                    <a:pt x="770" y="110"/>
                  </a:lnTo>
                  <a:lnTo>
                    <a:pt x="749" y="129"/>
                  </a:lnTo>
                  <a:lnTo>
                    <a:pt x="743" y="133"/>
                  </a:lnTo>
                  <a:lnTo>
                    <a:pt x="739" y="137"/>
                  </a:lnTo>
                  <a:lnTo>
                    <a:pt x="733" y="140"/>
                  </a:lnTo>
                  <a:lnTo>
                    <a:pt x="730" y="146"/>
                  </a:lnTo>
                  <a:lnTo>
                    <a:pt x="724" y="152"/>
                  </a:lnTo>
                  <a:lnTo>
                    <a:pt x="718" y="159"/>
                  </a:lnTo>
                  <a:lnTo>
                    <a:pt x="718" y="163"/>
                  </a:lnTo>
                  <a:lnTo>
                    <a:pt x="724" y="161"/>
                  </a:lnTo>
                  <a:lnTo>
                    <a:pt x="732" y="156"/>
                  </a:lnTo>
                  <a:lnTo>
                    <a:pt x="754" y="140"/>
                  </a:lnTo>
                  <a:lnTo>
                    <a:pt x="781" y="121"/>
                  </a:lnTo>
                  <a:lnTo>
                    <a:pt x="813" y="102"/>
                  </a:lnTo>
                  <a:lnTo>
                    <a:pt x="846" y="85"/>
                  </a:lnTo>
                  <a:lnTo>
                    <a:pt x="861" y="80"/>
                  </a:lnTo>
                  <a:lnTo>
                    <a:pt x="874" y="76"/>
                  </a:lnTo>
                  <a:lnTo>
                    <a:pt x="880" y="76"/>
                  </a:lnTo>
                  <a:lnTo>
                    <a:pt x="886" y="76"/>
                  </a:lnTo>
                  <a:lnTo>
                    <a:pt x="897" y="80"/>
                  </a:lnTo>
                  <a:lnTo>
                    <a:pt x="906" y="83"/>
                  </a:lnTo>
                  <a:lnTo>
                    <a:pt x="914" y="89"/>
                  </a:lnTo>
                  <a:lnTo>
                    <a:pt x="924" y="99"/>
                  </a:lnTo>
                  <a:lnTo>
                    <a:pt x="931" y="119"/>
                  </a:lnTo>
                  <a:lnTo>
                    <a:pt x="927" y="129"/>
                  </a:lnTo>
                  <a:lnTo>
                    <a:pt x="922" y="137"/>
                  </a:lnTo>
                  <a:lnTo>
                    <a:pt x="912" y="144"/>
                  </a:lnTo>
                  <a:lnTo>
                    <a:pt x="901" y="148"/>
                  </a:lnTo>
                  <a:lnTo>
                    <a:pt x="895" y="148"/>
                  </a:lnTo>
                  <a:lnTo>
                    <a:pt x="889" y="150"/>
                  </a:lnTo>
                  <a:lnTo>
                    <a:pt x="876" y="152"/>
                  </a:lnTo>
                  <a:lnTo>
                    <a:pt x="870" y="154"/>
                  </a:lnTo>
                  <a:lnTo>
                    <a:pt x="865" y="154"/>
                  </a:lnTo>
                  <a:lnTo>
                    <a:pt x="855" y="156"/>
                  </a:lnTo>
                  <a:lnTo>
                    <a:pt x="842" y="161"/>
                  </a:lnTo>
                  <a:lnTo>
                    <a:pt x="840" y="165"/>
                  </a:lnTo>
                  <a:lnTo>
                    <a:pt x="844" y="169"/>
                  </a:lnTo>
                  <a:lnTo>
                    <a:pt x="859" y="190"/>
                  </a:lnTo>
                  <a:lnTo>
                    <a:pt x="876" y="216"/>
                  </a:lnTo>
                  <a:lnTo>
                    <a:pt x="882" y="239"/>
                  </a:lnTo>
                  <a:lnTo>
                    <a:pt x="880" y="243"/>
                  </a:lnTo>
                  <a:lnTo>
                    <a:pt x="876" y="247"/>
                  </a:lnTo>
                  <a:lnTo>
                    <a:pt x="870" y="247"/>
                  </a:lnTo>
                  <a:lnTo>
                    <a:pt x="863" y="247"/>
                  </a:lnTo>
                  <a:lnTo>
                    <a:pt x="855" y="245"/>
                  </a:lnTo>
                  <a:lnTo>
                    <a:pt x="846" y="241"/>
                  </a:lnTo>
                  <a:lnTo>
                    <a:pt x="838" y="239"/>
                  </a:lnTo>
                  <a:lnTo>
                    <a:pt x="828" y="234"/>
                  </a:lnTo>
                  <a:lnTo>
                    <a:pt x="813" y="226"/>
                  </a:lnTo>
                  <a:lnTo>
                    <a:pt x="798" y="216"/>
                  </a:lnTo>
                  <a:lnTo>
                    <a:pt x="783" y="209"/>
                  </a:lnTo>
                  <a:lnTo>
                    <a:pt x="771" y="203"/>
                  </a:lnTo>
                  <a:lnTo>
                    <a:pt x="760" y="203"/>
                  </a:lnTo>
                  <a:lnTo>
                    <a:pt x="751" y="209"/>
                  </a:lnTo>
                  <a:lnTo>
                    <a:pt x="749" y="215"/>
                  </a:lnTo>
                  <a:lnTo>
                    <a:pt x="749" y="222"/>
                  </a:lnTo>
                  <a:lnTo>
                    <a:pt x="754" y="239"/>
                  </a:lnTo>
                  <a:lnTo>
                    <a:pt x="777" y="281"/>
                  </a:lnTo>
                  <a:lnTo>
                    <a:pt x="796" y="321"/>
                  </a:lnTo>
                  <a:lnTo>
                    <a:pt x="796" y="334"/>
                  </a:lnTo>
                  <a:lnTo>
                    <a:pt x="792" y="340"/>
                  </a:lnTo>
                  <a:lnTo>
                    <a:pt x="787" y="344"/>
                  </a:lnTo>
                  <a:lnTo>
                    <a:pt x="779" y="344"/>
                  </a:lnTo>
                  <a:lnTo>
                    <a:pt x="771" y="344"/>
                  </a:lnTo>
                  <a:lnTo>
                    <a:pt x="764" y="342"/>
                  </a:lnTo>
                  <a:lnTo>
                    <a:pt x="756" y="338"/>
                  </a:lnTo>
                  <a:lnTo>
                    <a:pt x="741" y="327"/>
                  </a:lnTo>
                  <a:lnTo>
                    <a:pt x="724" y="311"/>
                  </a:lnTo>
                  <a:lnTo>
                    <a:pt x="709" y="298"/>
                  </a:lnTo>
                  <a:lnTo>
                    <a:pt x="692" y="285"/>
                  </a:lnTo>
                  <a:lnTo>
                    <a:pt x="661" y="268"/>
                  </a:lnTo>
                  <a:lnTo>
                    <a:pt x="648" y="268"/>
                  </a:lnTo>
                  <a:lnTo>
                    <a:pt x="636" y="270"/>
                  </a:lnTo>
                  <a:lnTo>
                    <a:pt x="627" y="273"/>
                  </a:lnTo>
                  <a:lnTo>
                    <a:pt x="625" y="277"/>
                  </a:lnTo>
                  <a:lnTo>
                    <a:pt x="621" y="281"/>
                  </a:lnTo>
                  <a:lnTo>
                    <a:pt x="619" y="291"/>
                  </a:lnTo>
                  <a:lnTo>
                    <a:pt x="621" y="302"/>
                  </a:lnTo>
                  <a:lnTo>
                    <a:pt x="636" y="325"/>
                  </a:lnTo>
                  <a:lnTo>
                    <a:pt x="661" y="346"/>
                  </a:lnTo>
                  <a:lnTo>
                    <a:pt x="673" y="351"/>
                  </a:lnTo>
                  <a:lnTo>
                    <a:pt x="684" y="357"/>
                  </a:lnTo>
                  <a:lnTo>
                    <a:pt x="695" y="363"/>
                  </a:lnTo>
                  <a:lnTo>
                    <a:pt x="705" y="370"/>
                  </a:lnTo>
                  <a:lnTo>
                    <a:pt x="720" y="393"/>
                  </a:lnTo>
                  <a:lnTo>
                    <a:pt x="722" y="408"/>
                  </a:lnTo>
                  <a:lnTo>
                    <a:pt x="718" y="422"/>
                  </a:lnTo>
                  <a:lnTo>
                    <a:pt x="707" y="433"/>
                  </a:lnTo>
                  <a:lnTo>
                    <a:pt x="692" y="443"/>
                  </a:lnTo>
                  <a:lnTo>
                    <a:pt x="682" y="446"/>
                  </a:lnTo>
                  <a:lnTo>
                    <a:pt x="673" y="448"/>
                  </a:lnTo>
                  <a:lnTo>
                    <a:pt x="663" y="448"/>
                  </a:lnTo>
                  <a:lnTo>
                    <a:pt x="654" y="448"/>
                  </a:lnTo>
                  <a:lnTo>
                    <a:pt x="644" y="448"/>
                  </a:lnTo>
                  <a:lnTo>
                    <a:pt x="635" y="445"/>
                  </a:lnTo>
                  <a:lnTo>
                    <a:pt x="625" y="441"/>
                  </a:lnTo>
                  <a:lnTo>
                    <a:pt x="617" y="435"/>
                  </a:lnTo>
                  <a:lnTo>
                    <a:pt x="604" y="420"/>
                  </a:lnTo>
                  <a:lnTo>
                    <a:pt x="589" y="399"/>
                  </a:lnTo>
                  <a:lnTo>
                    <a:pt x="559" y="357"/>
                  </a:lnTo>
                  <a:lnTo>
                    <a:pt x="530" y="325"/>
                  </a:lnTo>
                  <a:lnTo>
                    <a:pt x="517" y="317"/>
                  </a:lnTo>
                  <a:lnTo>
                    <a:pt x="505" y="319"/>
                  </a:lnTo>
                  <a:lnTo>
                    <a:pt x="501" y="323"/>
                  </a:lnTo>
                  <a:lnTo>
                    <a:pt x="500" y="329"/>
                  </a:lnTo>
                  <a:lnTo>
                    <a:pt x="505" y="340"/>
                  </a:lnTo>
                  <a:lnTo>
                    <a:pt x="530" y="370"/>
                  </a:lnTo>
                  <a:lnTo>
                    <a:pt x="543" y="387"/>
                  </a:lnTo>
                  <a:lnTo>
                    <a:pt x="555" y="405"/>
                  </a:lnTo>
                  <a:lnTo>
                    <a:pt x="560" y="420"/>
                  </a:lnTo>
                  <a:lnTo>
                    <a:pt x="559" y="433"/>
                  </a:lnTo>
                  <a:lnTo>
                    <a:pt x="553" y="439"/>
                  </a:lnTo>
                  <a:lnTo>
                    <a:pt x="543" y="445"/>
                  </a:lnTo>
                  <a:lnTo>
                    <a:pt x="532" y="448"/>
                  </a:lnTo>
                  <a:lnTo>
                    <a:pt x="524" y="450"/>
                  </a:lnTo>
                  <a:lnTo>
                    <a:pt x="519" y="452"/>
                  </a:lnTo>
                  <a:lnTo>
                    <a:pt x="511" y="454"/>
                  </a:lnTo>
                  <a:lnTo>
                    <a:pt x="501" y="454"/>
                  </a:lnTo>
                  <a:lnTo>
                    <a:pt x="494" y="456"/>
                  </a:lnTo>
                  <a:lnTo>
                    <a:pt x="484" y="458"/>
                  </a:lnTo>
                  <a:lnTo>
                    <a:pt x="477" y="458"/>
                  </a:lnTo>
                  <a:lnTo>
                    <a:pt x="467" y="458"/>
                  </a:lnTo>
                  <a:lnTo>
                    <a:pt x="458" y="460"/>
                  </a:lnTo>
                  <a:lnTo>
                    <a:pt x="448" y="460"/>
                  </a:lnTo>
                  <a:lnTo>
                    <a:pt x="439" y="460"/>
                  </a:lnTo>
                  <a:lnTo>
                    <a:pt x="429" y="458"/>
                  </a:lnTo>
                  <a:lnTo>
                    <a:pt x="420" y="458"/>
                  </a:lnTo>
                  <a:lnTo>
                    <a:pt x="410" y="456"/>
                  </a:lnTo>
                  <a:lnTo>
                    <a:pt x="401" y="456"/>
                  </a:lnTo>
                  <a:lnTo>
                    <a:pt x="393" y="454"/>
                  </a:lnTo>
                  <a:lnTo>
                    <a:pt x="384" y="452"/>
                  </a:lnTo>
                  <a:lnTo>
                    <a:pt x="376" y="450"/>
                  </a:lnTo>
                  <a:lnTo>
                    <a:pt x="366" y="446"/>
                  </a:lnTo>
                  <a:lnTo>
                    <a:pt x="361" y="445"/>
                  </a:lnTo>
                  <a:lnTo>
                    <a:pt x="346" y="437"/>
                  </a:lnTo>
                  <a:lnTo>
                    <a:pt x="334" y="427"/>
                  </a:lnTo>
                  <a:lnTo>
                    <a:pt x="325" y="418"/>
                  </a:lnTo>
                  <a:lnTo>
                    <a:pt x="308" y="399"/>
                  </a:lnTo>
                  <a:lnTo>
                    <a:pt x="289" y="386"/>
                  </a:lnTo>
                  <a:lnTo>
                    <a:pt x="268" y="376"/>
                  </a:lnTo>
                  <a:lnTo>
                    <a:pt x="258" y="374"/>
                  </a:lnTo>
                  <a:lnTo>
                    <a:pt x="249" y="372"/>
                  </a:lnTo>
                  <a:lnTo>
                    <a:pt x="241" y="370"/>
                  </a:lnTo>
                  <a:lnTo>
                    <a:pt x="231" y="368"/>
                  </a:lnTo>
                  <a:lnTo>
                    <a:pt x="218" y="368"/>
                  </a:lnTo>
                  <a:lnTo>
                    <a:pt x="209" y="368"/>
                  </a:lnTo>
                  <a:lnTo>
                    <a:pt x="205" y="368"/>
                  </a:lnTo>
                  <a:lnTo>
                    <a:pt x="334" y="329"/>
                  </a:lnTo>
                  <a:lnTo>
                    <a:pt x="509" y="416"/>
                  </a:lnTo>
                  <a:lnTo>
                    <a:pt x="376" y="315"/>
                  </a:lnTo>
                  <a:lnTo>
                    <a:pt x="532" y="270"/>
                  </a:lnTo>
                  <a:lnTo>
                    <a:pt x="657" y="406"/>
                  </a:lnTo>
                  <a:lnTo>
                    <a:pt x="562" y="258"/>
                  </a:lnTo>
                  <a:lnTo>
                    <a:pt x="663" y="224"/>
                  </a:lnTo>
                  <a:lnTo>
                    <a:pt x="764" y="311"/>
                  </a:lnTo>
                  <a:lnTo>
                    <a:pt x="692" y="215"/>
                  </a:lnTo>
                  <a:lnTo>
                    <a:pt x="773" y="182"/>
                  </a:lnTo>
                  <a:lnTo>
                    <a:pt x="846" y="213"/>
                  </a:lnTo>
                  <a:lnTo>
                    <a:pt x="789" y="165"/>
                  </a:lnTo>
                  <a:lnTo>
                    <a:pt x="891" y="104"/>
                  </a:lnTo>
                  <a:lnTo>
                    <a:pt x="754" y="167"/>
                  </a:lnTo>
                  <a:lnTo>
                    <a:pt x="648" y="209"/>
                  </a:lnTo>
                  <a:lnTo>
                    <a:pt x="796" y="43"/>
                  </a:lnTo>
                  <a:lnTo>
                    <a:pt x="606" y="216"/>
                  </a:lnTo>
                  <a:lnTo>
                    <a:pt x="522" y="239"/>
                  </a:lnTo>
                  <a:lnTo>
                    <a:pt x="625" y="66"/>
                  </a:lnTo>
                  <a:lnTo>
                    <a:pt x="482" y="249"/>
                  </a:lnTo>
                  <a:lnTo>
                    <a:pt x="359" y="285"/>
                  </a:lnTo>
                  <a:lnTo>
                    <a:pt x="414" y="125"/>
                  </a:lnTo>
                  <a:lnTo>
                    <a:pt x="323" y="298"/>
                  </a:lnTo>
                  <a:lnTo>
                    <a:pt x="308" y="304"/>
                  </a:lnTo>
                  <a:lnTo>
                    <a:pt x="290" y="311"/>
                  </a:lnTo>
                  <a:lnTo>
                    <a:pt x="270" y="321"/>
                  </a:lnTo>
                  <a:lnTo>
                    <a:pt x="247" y="329"/>
                  </a:lnTo>
                  <a:lnTo>
                    <a:pt x="224" y="338"/>
                  </a:lnTo>
                  <a:lnTo>
                    <a:pt x="218" y="340"/>
                  </a:lnTo>
                  <a:lnTo>
                    <a:pt x="212" y="342"/>
                  </a:lnTo>
                  <a:lnTo>
                    <a:pt x="207" y="342"/>
                  </a:lnTo>
                  <a:lnTo>
                    <a:pt x="201" y="344"/>
                  </a:lnTo>
                  <a:lnTo>
                    <a:pt x="195" y="346"/>
                  </a:lnTo>
                  <a:lnTo>
                    <a:pt x="192" y="348"/>
                  </a:lnTo>
                  <a:lnTo>
                    <a:pt x="182" y="348"/>
                  </a:lnTo>
                  <a:lnTo>
                    <a:pt x="173" y="349"/>
                  </a:lnTo>
                  <a:lnTo>
                    <a:pt x="167" y="349"/>
                  </a:lnTo>
                  <a:lnTo>
                    <a:pt x="159" y="349"/>
                  </a:lnTo>
                  <a:lnTo>
                    <a:pt x="154" y="349"/>
                  </a:lnTo>
                  <a:lnTo>
                    <a:pt x="148" y="349"/>
                  </a:lnTo>
                  <a:lnTo>
                    <a:pt x="140" y="349"/>
                  </a:lnTo>
                  <a:lnTo>
                    <a:pt x="135" y="349"/>
                  </a:lnTo>
                  <a:lnTo>
                    <a:pt x="127" y="349"/>
                  </a:lnTo>
                  <a:lnTo>
                    <a:pt x="119" y="348"/>
                  </a:lnTo>
                  <a:lnTo>
                    <a:pt x="112" y="348"/>
                  </a:lnTo>
                  <a:lnTo>
                    <a:pt x="104" y="348"/>
                  </a:lnTo>
                  <a:lnTo>
                    <a:pt x="97" y="346"/>
                  </a:lnTo>
                  <a:lnTo>
                    <a:pt x="89" y="346"/>
                  </a:lnTo>
                  <a:lnTo>
                    <a:pt x="81" y="344"/>
                  </a:lnTo>
                  <a:lnTo>
                    <a:pt x="74" y="344"/>
                  </a:lnTo>
                  <a:lnTo>
                    <a:pt x="58" y="342"/>
                  </a:lnTo>
                  <a:lnTo>
                    <a:pt x="53" y="340"/>
                  </a:lnTo>
                  <a:lnTo>
                    <a:pt x="45" y="340"/>
                  </a:lnTo>
                  <a:lnTo>
                    <a:pt x="34" y="338"/>
                  </a:lnTo>
                  <a:lnTo>
                    <a:pt x="22" y="336"/>
                  </a:lnTo>
                  <a:lnTo>
                    <a:pt x="13" y="334"/>
                  </a:lnTo>
                  <a:lnTo>
                    <a:pt x="5" y="332"/>
                  </a:lnTo>
                  <a:lnTo>
                    <a:pt x="0" y="332"/>
                  </a:lnTo>
                  <a:lnTo>
                    <a:pt x="102" y="272"/>
                  </a:lnTo>
                  <a:lnTo>
                    <a:pt x="106" y="279"/>
                  </a:lnTo>
                  <a:lnTo>
                    <a:pt x="123" y="298"/>
                  </a:lnTo>
                  <a:lnTo>
                    <a:pt x="150" y="313"/>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5132" name="Freeform 10"/>
            <p:cNvSpPr>
              <a:spLocks/>
            </p:cNvSpPr>
            <p:nvPr/>
          </p:nvSpPr>
          <p:spPr bwMode="auto">
            <a:xfrm>
              <a:off x="672" y="432"/>
              <a:ext cx="465" cy="230"/>
            </a:xfrm>
            <a:custGeom>
              <a:avLst/>
              <a:gdLst>
                <a:gd name="T0" fmla="*/ 92 w 929"/>
                <a:gd name="T1" fmla="*/ 156 h 460"/>
                <a:gd name="T2" fmla="*/ 128 w 929"/>
                <a:gd name="T3" fmla="*/ 137 h 460"/>
                <a:gd name="T4" fmla="*/ 143 w 929"/>
                <a:gd name="T5" fmla="*/ 117 h 460"/>
                <a:gd name="T6" fmla="*/ 155 w 929"/>
                <a:gd name="T7" fmla="*/ 97 h 460"/>
                <a:gd name="T8" fmla="*/ 168 w 929"/>
                <a:gd name="T9" fmla="*/ 73 h 460"/>
                <a:gd name="T10" fmla="*/ 201 w 929"/>
                <a:gd name="T11" fmla="*/ 42 h 460"/>
                <a:gd name="T12" fmla="*/ 225 w 929"/>
                <a:gd name="T13" fmla="*/ 36 h 460"/>
                <a:gd name="T14" fmla="*/ 249 w 929"/>
                <a:gd name="T15" fmla="*/ 35 h 460"/>
                <a:gd name="T16" fmla="*/ 241 w 929"/>
                <a:gd name="T17" fmla="*/ 49 h 460"/>
                <a:gd name="T18" fmla="*/ 227 w 929"/>
                <a:gd name="T19" fmla="*/ 69 h 460"/>
                <a:gd name="T20" fmla="*/ 242 w 929"/>
                <a:gd name="T21" fmla="*/ 87 h 460"/>
                <a:gd name="T22" fmla="*/ 269 w 929"/>
                <a:gd name="T23" fmla="*/ 67 h 460"/>
                <a:gd name="T24" fmla="*/ 286 w 929"/>
                <a:gd name="T25" fmla="*/ 36 h 460"/>
                <a:gd name="T26" fmla="*/ 312 w 929"/>
                <a:gd name="T27" fmla="*/ 15 h 460"/>
                <a:gd name="T28" fmla="*/ 327 w 929"/>
                <a:gd name="T29" fmla="*/ 39 h 460"/>
                <a:gd name="T30" fmla="*/ 308 w 929"/>
                <a:gd name="T31" fmla="*/ 69 h 460"/>
                <a:gd name="T32" fmla="*/ 318 w 929"/>
                <a:gd name="T33" fmla="*/ 80 h 460"/>
                <a:gd name="T34" fmla="*/ 339 w 929"/>
                <a:gd name="T35" fmla="*/ 57 h 460"/>
                <a:gd name="T36" fmla="*/ 351 w 929"/>
                <a:gd name="T37" fmla="*/ 44 h 460"/>
                <a:gd name="T38" fmla="*/ 365 w 929"/>
                <a:gd name="T39" fmla="*/ 28 h 460"/>
                <a:gd name="T40" fmla="*/ 394 w 929"/>
                <a:gd name="T41" fmla="*/ 3 h 460"/>
                <a:gd name="T42" fmla="*/ 409 w 929"/>
                <a:gd name="T43" fmla="*/ 30 h 460"/>
                <a:gd name="T44" fmla="*/ 391 w 929"/>
                <a:gd name="T45" fmla="*/ 51 h 460"/>
                <a:gd name="T46" fmla="*/ 367 w 929"/>
                <a:gd name="T47" fmla="*/ 72 h 460"/>
                <a:gd name="T48" fmla="*/ 366 w 929"/>
                <a:gd name="T49" fmla="*/ 78 h 460"/>
                <a:gd name="T50" fmla="*/ 437 w 929"/>
                <a:gd name="T51" fmla="*/ 38 h 460"/>
                <a:gd name="T52" fmla="*/ 462 w 929"/>
                <a:gd name="T53" fmla="*/ 50 h 460"/>
                <a:gd name="T54" fmla="*/ 448 w 929"/>
                <a:gd name="T55" fmla="*/ 75 h 460"/>
                <a:gd name="T56" fmla="*/ 421 w 929"/>
                <a:gd name="T57" fmla="*/ 81 h 460"/>
                <a:gd name="T58" fmla="*/ 440 w 929"/>
                <a:gd name="T59" fmla="*/ 122 h 460"/>
                <a:gd name="T60" fmla="*/ 418 w 929"/>
                <a:gd name="T61" fmla="*/ 120 h 460"/>
                <a:gd name="T62" fmla="*/ 380 w 929"/>
                <a:gd name="T63" fmla="*/ 102 h 460"/>
                <a:gd name="T64" fmla="*/ 397 w 929"/>
                <a:gd name="T65" fmla="*/ 161 h 460"/>
                <a:gd name="T66" fmla="*/ 382 w 929"/>
                <a:gd name="T67" fmla="*/ 171 h 460"/>
                <a:gd name="T68" fmla="*/ 331 w 929"/>
                <a:gd name="T69" fmla="*/ 134 h 460"/>
                <a:gd name="T70" fmla="*/ 310 w 929"/>
                <a:gd name="T71" fmla="*/ 146 h 460"/>
                <a:gd name="T72" fmla="*/ 347 w 929"/>
                <a:gd name="T73" fmla="*/ 182 h 460"/>
                <a:gd name="T74" fmla="*/ 345 w 929"/>
                <a:gd name="T75" fmla="*/ 222 h 460"/>
                <a:gd name="T76" fmla="*/ 318 w 929"/>
                <a:gd name="T77" fmla="*/ 223 h 460"/>
                <a:gd name="T78" fmla="*/ 264 w 929"/>
                <a:gd name="T79" fmla="*/ 163 h 460"/>
                <a:gd name="T80" fmla="*/ 264 w 929"/>
                <a:gd name="T81" fmla="*/ 187 h 460"/>
                <a:gd name="T82" fmla="*/ 271 w 929"/>
                <a:gd name="T83" fmla="*/ 223 h 460"/>
                <a:gd name="T84" fmla="*/ 247 w 929"/>
                <a:gd name="T85" fmla="*/ 228 h 460"/>
                <a:gd name="T86" fmla="*/ 220 w 929"/>
                <a:gd name="T87" fmla="*/ 230 h 460"/>
                <a:gd name="T88" fmla="*/ 192 w 929"/>
                <a:gd name="T89" fmla="*/ 227 h 460"/>
                <a:gd name="T90" fmla="*/ 162 w 929"/>
                <a:gd name="T91" fmla="*/ 209 h 460"/>
                <a:gd name="T92" fmla="*/ 120 w 929"/>
                <a:gd name="T93" fmla="*/ 186 h 460"/>
                <a:gd name="T94" fmla="*/ 255 w 929"/>
                <a:gd name="T95" fmla="*/ 209 h 460"/>
                <a:gd name="T96" fmla="*/ 382 w 929"/>
                <a:gd name="T97" fmla="*/ 157 h 460"/>
                <a:gd name="T98" fmla="*/ 377 w 929"/>
                <a:gd name="T99" fmla="*/ 84 h 460"/>
                <a:gd name="T100" fmla="*/ 241 w 929"/>
                <a:gd name="T101" fmla="*/ 125 h 460"/>
                <a:gd name="T102" fmla="*/ 134 w 929"/>
                <a:gd name="T103" fmla="*/ 161 h 460"/>
                <a:gd name="T104" fmla="*/ 101 w 929"/>
                <a:gd name="T105" fmla="*/ 172 h 460"/>
                <a:gd name="T106" fmla="*/ 80 w 929"/>
                <a:gd name="T107" fmla="*/ 176 h 460"/>
                <a:gd name="T108" fmla="*/ 59 w 929"/>
                <a:gd name="T109" fmla="*/ 175 h 460"/>
                <a:gd name="T110" fmla="*/ 37 w 929"/>
                <a:gd name="T111" fmla="*/ 172 h 460"/>
                <a:gd name="T112" fmla="*/ 7 w 929"/>
                <a:gd name="T113" fmla="*/ 168 h 460"/>
                <a:gd name="T114" fmla="*/ 74 w 929"/>
                <a:gd name="T115" fmla="*/ 158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9"/>
                <a:gd name="T175" fmla="*/ 0 h 460"/>
                <a:gd name="T176" fmla="*/ 929 w 929"/>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9" h="460">
                  <a:moveTo>
                    <a:pt x="148" y="316"/>
                  </a:moveTo>
                  <a:lnTo>
                    <a:pt x="152" y="316"/>
                  </a:lnTo>
                  <a:lnTo>
                    <a:pt x="161" y="316"/>
                  </a:lnTo>
                  <a:lnTo>
                    <a:pt x="167" y="316"/>
                  </a:lnTo>
                  <a:lnTo>
                    <a:pt x="174" y="314"/>
                  </a:lnTo>
                  <a:lnTo>
                    <a:pt x="184" y="312"/>
                  </a:lnTo>
                  <a:lnTo>
                    <a:pt x="193" y="310"/>
                  </a:lnTo>
                  <a:lnTo>
                    <a:pt x="212" y="304"/>
                  </a:lnTo>
                  <a:lnTo>
                    <a:pt x="235" y="291"/>
                  </a:lnTo>
                  <a:lnTo>
                    <a:pt x="245" y="283"/>
                  </a:lnTo>
                  <a:lnTo>
                    <a:pt x="251" y="278"/>
                  </a:lnTo>
                  <a:lnTo>
                    <a:pt x="256" y="274"/>
                  </a:lnTo>
                  <a:lnTo>
                    <a:pt x="262" y="268"/>
                  </a:lnTo>
                  <a:lnTo>
                    <a:pt x="266" y="262"/>
                  </a:lnTo>
                  <a:lnTo>
                    <a:pt x="271" y="257"/>
                  </a:lnTo>
                  <a:lnTo>
                    <a:pt x="277" y="249"/>
                  </a:lnTo>
                  <a:lnTo>
                    <a:pt x="281" y="242"/>
                  </a:lnTo>
                  <a:lnTo>
                    <a:pt x="285" y="234"/>
                  </a:lnTo>
                  <a:lnTo>
                    <a:pt x="290" y="228"/>
                  </a:lnTo>
                  <a:lnTo>
                    <a:pt x="294" y="221"/>
                  </a:lnTo>
                  <a:lnTo>
                    <a:pt x="298" y="213"/>
                  </a:lnTo>
                  <a:lnTo>
                    <a:pt x="302" y="207"/>
                  </a:lnTo>
                  <a:lnTo>
                    <a:pt x="306" y="200"/>
                  </a:lnTo>
                  <a:lnTo>
                    <a:pt x="309" y="194"/>
                  </a:lnTo>
                  <a:lnTo>
                    <a:pt x="313" y="188"/>
                  </a:lnTo>
                  <a:lnTo>
                    <a:pt x="315" y="181"/>
                  </a:lnTo>
                  <a:lnTo>
                    <a:pt x="323" y="169"/>
                  </a:lnTo>
                  <a:lnTo>
                    <a:pt x="327" y="164"/>
                  </a:lnTo>
                  <a:lnTo>
                    <a:pt x="328" y="158"/>
                  </a:lnTo>
                  <a:lnTo>
                    <a:pt x="336" y="146"/>
                  </a:lnTo>
                  <a:lnTo>
                    <a:pt x="342" y="135"/>
                  </a:lnTo>
                  <a:lnTo>
                    <a:pt x="349" y="126"/>
                  </a:lnTo>
                  <a:lnTo>
                    <a:pt x="355" y="116"/>
                  </a:lnTo>
                  <a:lnTo>
                    <a:pt x="363" y="108"/>
                  </a:lnTo>
                  <a:lnTo>
                    <a:pt x="380" y="93"/>
                  </a:lnTo>
                  <a:lnTo>
                    <a:pt x="401" y="84"/>
                  </a:lnTo>
                  <a:lnTo>
                    <a:pt x="410" y="80"/>
                  </a:lnTo>
                  <a:lnTo>
                    <a:pt x="422" y="76"/>
                  </a:lnTo>
                  <a:lnTo>
                    <a:pt x="427" y="76"/>
                  </a:lnTo>
                  <a:lnTo>
                    <a:pt x="431" y="74"/>
                  </a:lnTo>
                  <a:lnTo>
                    <a:pt x="441" y="72"/>
                  </a:lnTo>
                  <a:lnTo>
                    <a:pt x="450" y="72"/>
                  </a:lnTo>
                  <a:lnTo>
                    <a:pt x="460" y="70"/>
                  </a:lnTo>
                  <a:lnTo>
                    <a:pt x="467" y="70"/>
                  </a:lnTo>
                  <a:lnTo>
                    <a:pt x="475" y="70"/>
                  </a:lnTo>
                  <a:lnTo>
                    <a:pt x="482" y="70"/>
                  </a:lnTo>
                  <a:lnTo>
                    <a:pt x="488" y="70"/>
                  </a:lnTo>
                  <a:lnTo>
                    <a:pt x="498" y="70"/>
                  </a:lnTo>
                  <a:lnTo>
                    <a:pt x="507" y="72"/>
                  </a:lnTo>
                  <a:lnTo>
                    <a:pt x="505" y="74"/>
                  </a:lnTo>
                  <a:lnTo>
                    <a:pt x="498" y="82"/>
                  </a:lnTo>
                  <a:lnTo>
                    <a:pt x="494" y="86"/>
                  </a:lnTo>
                  <a:lnTo>
                    <a:pt x="488" y="91"/>
                  </a:lnTo>
                  <a:lnTo>
                    <a:pt x="482" y="97"/>
                  </a:lnTo>
                  <a:lnTo>
                    <a:pt x="477" y="103"/>
                  </a:lnTo>
                  <a:lnTo>
                    <a:pt x="471" y="108"/>
                  </a:lnTo>
                  <a:lnTo>
                    <a:pt x="465" y="116"/>
                  </a:lnTo>
                  <a:lnTo>
                    <a:pt x="462" y="124"/>
                  </a:lnTo>
                  <a:lnTo>
                    <a:pt x="458" y="129"/>
                  </a:lnTo>
                  <a:lnTo>
                    <a:pt x="454" y="137"/>
                  </a:lnTo>
                  <a:lnTo>
                    <a:pt x="450" y="145"/>
                  </a:lnTo>
                  <a:lnTo>
                    <a:pt x="450" y="156"/>
                  </a:lnTo>
                  <a:lnTo>
                    <a:pt x="454" y="167"/>
                  </a:lnTo>
                  <a:lnTo>
                    <a:pt x="462" y="173"/>
                  </a:lnTo>
                  <a:lnTo>
                    <a:pt x="473" y="175"/>
                  </a:lnTo>
                  <a:lnTo>
                    <a:pt x="484" y="173"/>
                  </a:lnTo>
                  <a:lnTo>
                    <a:pt x="498" y="169"/>
                  </a:lnTo>
                  <a:lnTo>
                    <a:pt x="511" y="162"/>
                  </a:lnTo>
                  <a:lnTo>
                    <a:pt x="524" y="152"/>
                  </a:lnTo>
                  <a:lnTo>
                    <a:pt x="528" y="146"/>
                  </a:lnTo>
                  <a:lnTo>
                    <a:pt x="532" y="139"/>
                  </a:lnTo>
                  <a:lnTo>
                    <a:pt x="538" y="133"/>
                  </a:lnTo>
                  <a:lnTo>
                    <a:pt x="541" y="124"/>
                  </a:lnTo>
                  <a:lnTo>
                    <a:pt x="547" y="114"/>
                  </a:lnTo>
                  <a:lnTo>
                    <a:pt x="551" y="103"/>
                  </a:lnTo>
                  <a:lnTo>
                    <a:pt x="559" y="93"/>
                  </a:lnTo>
                  <a:lnTo>
                    <a:pt x="564" y="82"/>
                  </a:lnTo>
                  <a:lnTo>
                    <a:pt x="572" y="72"/>
                  </a:lnTo>
                  <a:lnTo>
                    <a:pt x="578" y="61"/>
                  </a:lnTo>
                  <a:lnTo>
                    <a:pt x="585" y="51"/>
                  </a:lnTo>
                  <a:lnTo>
                    <a:pt x="593" y="44"/>
                  </a:lnTo>
                  <a:lnTo>
                    <a:pt x="610" y="32"/>
                  </a:lnTo>
                  <a:lnTo>
                    <a:pt x="617" y="29"/>
                  </a:lnTo>
                  <a:lnTo>
                    <a:pt x="623" y="29"/>
                  </a:lnTo>
                  <a:lnTo>
                    <a:pt x="627" y="29"/>
                  </a:lnTo>
                  <a:lnTo>
                    <a:pt x="636" y="31"/>
                  </a:lnTo>
                  <a:lnTo>
                    <a:pt x="646" y="34"/>
                  </a:lnTo>
                  <a:lnTo>
                    <a:pt x="657" y="50"/>
                  </a:lnTo>
                  <a:lnTo>
                    <a:pt x="657" y="69"/>
                  </a:lnTo>
                  <a:lnTo>
                    <a:pt x="654" y="78"/>
                  </a:lnTo>
                  <a:lnTo>
                    <a:pt x="648" y="88"/>
                  </a:lnTo>
                  <a:lnTo>
                    <a:pt x="642" y="99"/>
                  </a:lnTo>
                  <a:lnTo>
                    <a:pt x="635" y="108"/>
                  </a:lnTo>
                  <a:lnTo>
                    <a:pt x="629" y="118"/>
                  </a:lnTo>
                  <a:lnTo>
                    <a:pt x="621" y="127"/>
                  </a:lnTo>
                  <a:lnTo>
                    <a:pt x="616" y="137"/>
                  </a:lnTo>
                  <a:lnTo>
                    <a:pt x="612" y="146"/>
                  </a:lnTo>
                  <a:lnTo>
                    <a:pt x="606" y="162"/>
                  </a:lnTo>
                  <a:lnTo>
                    <a:pt x="610" y="171"/>
                  </a:lnTo>
                  <a:lnTo>
                    <a:pt x="617" y="171"/>
                  </a:lnTo>
                  <a:lnTo>
                    <a:pt x="625" y="167"/>
                  </a:lnTo>
                  <a:lnTo>
                    <a:pt x="636" y="160"/>
                  </a:lnTo>
                  <a:lnTo>
                    <a:pt x="642" y="154"/>
                  </a:lnTo>
                  <a:lnTo>
                    <a:pt x="650" y="146"/>
                  </a:lnTo>
                  <a:lnTo>
                    <a:pt x="655" y="139"/>
                  </a:lnTo>
                  <a:lnTo>
                    <a:pt x="663" y="131"/>
                  </a:lnTo>
                  <a:lnTo>
                    <a:pt x="671" y="124"/>
                  </a:lnTo>
                  <a:lnTo>
                    <a:pt x="678" y="114"/>
                  </a:lnTo>
                  <a:lnTo>
                    <a:pt x="682" y="110"/>
                  </a:lnTo>
                  <a:lnTo>
                    <a:pt x="686" y="105"/>
                  </a:lnTo>
                  <a:lnTo>
                    <a:pt x="690" y="101"/>
                  </a:lnTo>
                  <a:lnTo>
                    <a:pt x="694" y="97"/>
                  </a:lnTo>
                  <a:lnTo>
                    <a:pt x="697" y="91"/>
                  </a:lnTo>
                  <a:lnTo>
                    <a:pt x="701" y="88"/>
                  </a:lnTo>
                  <a:lnTo>
                    <a:pt x="705" y="82"/>
                  </a:lnTo>
                  <a:lnTo>
                    <a:pt x="709" y="78"/>
                  </a:lnTo>
                  <a:lnTo>
                    <a:pt x="718" y="69"/>
                  </a:lnTo>
                  <a:lnTo>
                    <a:pt x="722" y="63"/>
                  </a:lnTo>
                  <a:lnTo>
                    <a:pt x="726" y="59"/>
                  </a:lnTo>
                  <a:lnTo>
                    <a:pt x="730" y="55"/>
                  </a:lnTo>
                  <a:lnTo>
                    <a:pt x="733" y="50"/>
                  </a:lnTo>
                  <a:lnTo>
                    <a:pt x="741" y="42"/>
                  </a:lnTo>
                  <a:lnTo>
                    <a:pt x="751" y="34"/>
                  </a:lnTo>
                  <a:lnTo>
                    <a:pt x="758" y="27"/>
                  </a:lnTo>
                  <a:lnTo>
                    <a:pt x="771" y="13"/>
                  </a:lnTo>
                  <a:lnTo>
                    <a:pt x="787" y="6"/>
                  </a:lnTo>
                  <a:lnTo>
                    <a:pt x="798" y="0"/>
                  </a:lnTo>
                  <a:lnTo>
                    <a:pt x="809" y="2"/>
                  </a:lnTo>
                  <a:lnTo>
                    <a:pt x="819" y="8"/>
                  </a:lnTo>
                  <a:lnTo>
                    <a:pt x="827" y="29"/>
                  </a:lnTo>
                  <a:lnTo>
                    <a:pt x="823" y="48"/>
                  </a:lnTo>
                  <a:lnTo>
                    <a:pt x="817" y="59"/>
                  </a:lnTo>
                  <a:lnTo>
                    <a:pt x="809" y="70"/>
                  </a:lnTo>
                  <a:lnTo>
                    <a:pt x="802" y="80"/>
                  </a:lnTo>
                  <a:lnTo>
                    <a:pt x="796" y="86"/>
                  </a:lnTo>
                  <a:lnTo>
                    <a:pt x="790" y="91"/>
                  </a:lnTo>
                  <a:lnTo>
                    <a:pt x="785" y="95"/>
                  </a:lnTo>
                  <a:lnTo>
                    <a:pt x="781" y="101"/>
                  </a:lnTo>
                  <a:lnTo>
                    <a:pt x="775" y="107"/>
                  </a:lnTo>
                  <a:lnTo>
                    <a:pt x="770" y="110"/>
                  </a:lnTo>
                  <a:lnTo>
                    <a:pt x="747" y="129"/>
                  </a:lnTo>
                  <a:lnTo>
                    <a:pt x="743" y="133"/>
                  </a:lnTo>
                  <a:lnTo>
                    <a:pt x="737" y="139"/>
                  </a:lnTo>
                  <a:lnTo>
                    <a:pt x="733" y="143"/>
                  </a:lnTo>
                  <a:lnTo>
                    <a:pt x="730" y="146"/>
                  </a:lnTo>
                  <a:lnTo>
                    <a:pt x="722" y="152"/>
                  </a:lnTo>
                  <a:lnTo>
                    <a:pt x="718" y="160"/>
                  </a:lnTo>
                  <a:lnTo>
                    <a:pt x="718" y="164"/>
                  </a:lnTo>
                  <a:lnTo>
                    <a:pt x="724" y="162"/>
                  </a:lnTo>
                  <a:lnTo>
                    <a:pt x="732" y="156"/>
                  </a:lnTo>
                  <a:lnTo>
                    <a:pt x="752" y="141"/>
                  </a:lnTo>
                  <a:lnTo>
                    <a:pt x="781" y="122"/>
                  </a:lnTo>
                  <a:lnTo>
                    <a:pt x="813" y="103"/>
                  </a:lnTo>
                  <a:lnTo>
                    <a:pt x="844" y="86"/>
                  </a:lnTo>
                  <a:lnTo>
                    <a:pt x="859" y="80"/>
                  </a:lnTo>
                  <a:lnTo>
                    <a:pt x="874" y="76"/>
                  </a:lnTo>
                  <a:lnTo>
                    <a:pt x="880" y="76"/>
                  </a:lnTo>
                  <a:lnTo>
                    <a:pt x="886" y="76"/>
                  </a:lnTo>
                  <a:lnTo>
                    <a:pt x="897" y="80"/>
                  </a:lnTo>
                  <a:lnTo>
                    <a:pt x="905" y="84"/>
                  </a:lnTo>
                  <a:lnTo>
                    <a:pt x="912" y="89"/>
                  </a:lnTo>
                  <a:lnTo>
                    <a:pt x="924" y="99"/>
                  </a:lnTo>
                  <a:lnTo>
                    <a:pt x="929" y="120"/>
                  </a:lnTo>
                  <a:lnTo>
                    <a:pt x="927" y="129"/>
                  </a:lnTo>
                  <a:lnTo>
                    <a:pt x="922" y="137"/>
                  </a:lnTo>
                  <a:lnTo>
                    <a:pt x="912" y="145"/>
                  </a:lnTo>
                  <a:lnTo>
                    <a:pt x="901" y="148"/>
                  </a:lnTo>
                  <a:lnTo>
                    <a:pt x="895" y="150"/>
                  </a:lnTo>
                  <a:lnTo>
                    <a:pt x="889" y="150"/>
                  </a:lnTo>
                  <a:lnTo>
                    <a:pt x="876" y="152"/>
                  </a:lnTo>
                  <a:lnTo>
                    <a:pt x="870" y="154"/>
                  </a:lnTo>
                  <a:lnTo>
                    <a:pt x="865" y="154"/>
                  </a:lnTo>
                  <a:lnTo>
                    <a:pt x="855" y="156"/>
                  </a:lnTo>
                  <a:lnTo>
                    <a:pt x="842" y="162"/>
                  </a:lnTo>
                  <a:lnTo>
                    <a:pt x="840" y="165"/>
                  </a:lnTo>
                  <a:lnTo>
                    <a:pt x="842" y="171"/>
                  </a:lnTo>
                  <a:lnTo>
                    <a:pt x="857" y="190"/>
                  </a:lnTo>
                  <a:lnTo>
                    <a:pt x="874" y="219"/>
                  </a:lnTo>
                  <a:lnTo>
                    <a:pt x="882" y="242"/>
                  </a:lnTo>
                  <a:lnTo>
                    <a:pt x="880" y="243"/>
                  </a:lnTo>
                  <a:lnTo>
                    <a:pt x="876" y="247"/>
                  </a:lnTo>
                  <a:lnTo>
                    <a:pt x="870" y="247"/>
                  </a:lnTo>
                  <a:lnTo>
                    <a:pt x="863" y="247"/>
                  </a:lnTo>
                  <a:lnTo>
                    <a:pt x="853" y="245"/>
                  </a:lnTo>
                  <a:lnTo>
                    <a:pt x="846" y="242"/>
                  </a:lnTo>
                  <a:lnTo>
                    <a:pt x="836" y="240"/>
                  </a:lnTo>
                  <a:lnTo>
                    <a:pt x="828" y="234"/>
                  </a:lnTo>
                  <a:lnTo>
                    <a:pt x="811" y="226"/>
                  </a:lnTo>
                  <a:lnTo>
                    <a:pt x="796" y="217"/>
                  </a:lnTo>
                  <a:lnTo>
                    <a:pt x="783" y="209"/>
                  </a:lnTo>
                  <a:lnTo>
                    <a:pt x="770" y="204"/>
                  </a:lnTo>
                  <a:lnTo>
                    <a:pt x="760" y="204"/>
                  </a:lnTo>
                  <a:lnTo>
                    <a:pt x="751" y="209"/>
                  </a:lnTo>
                  <a:lnTo>
                    <a:pt x="749" y="215"/>
                  </a:lnTo>
                  <a:lnTo>
                    <a:pt x="749" y="223"/>
                  </a:lnTo>
                  <a:lnTo>
                    <a:pt x="752" y="240"/>
                  </a:lnTo>
                  <a:lnTo>
                    <a:pt x="775" y="281"/>
                  </a:lnTo>
                  <a:lnTo>
                    <a:pt x="794" y="321"/>
                  </a:lnTo>
                  <a:lnTo>
                    <a:pt x="794" y="337"/>
                  </a:lnTo>
                  <a:lnTo>
                    <a:pt x="792" y="340"/>
                  </a:lnTo>
                  <a:lnTo>
                    <a:pt x="787" y="344"/>
                  </a:lnTo>
                  <a:lnTo>
                    <a:pt x="779" y="346"/>
                  </a:lnTo>
                  <a:lnTo>
                    <a:pt x="771" y="346"/>
                  </a:lnTo>
                  <a:lnTo>
                    <a:pt x="764" y="342"/>
                  </a:lnTo>
                  <a:lnTo>
                    <a:pt x="754" y="338"/>
                  </a:lnTo>
                  <a:lnTo>
                    <a:pt x="739" y="327"/>
                  </a:lnTo>
                  <a:lnTo>
                    <a:pt x="724" y="314"/>
                  </a:lnTo>
                  <a:lnTo>
                    <a:pt x="707" y="299"/>
                  </a:lnTo>
                  <a:lnTo>
                    <a:pt x="692" y="285"/>
                  </a:lnTo>
                  <a:lnTo>
                    <a:pt x="661" y="268"/>
                  </a:lnTo>
                  <a:lnTo>
                    <a:pt x="646" y="268"/>
                  </a:lnTo>
                  <a:lnTo>
                    <a:pt x="635" y="270"/>
                  </a:lnTo>
                  <a:lnTo>
                    <a:pt x="625" y="276"/>
                  </a:lnTo>
                  <a:lnTo>
                    <a:pt x="623" y="278"/>
                  </a:lnTo>
                  <a:lnTo>
                    <a:pt x="621" y="283"/>
                  </a:lnTo>
                  <a:lnTo>
                    <a:pt x="619" y="291"/>
                  </a:lnTo>
                  <a:lnTo>
                    <a:pt x="621" y="302"/>
                  </a:lnTo>
                  <a:lnTo>
                    <a:pt x="636" y="327"/>
                  </a:lnTo>
                  <a:lnTo>
                    <a:pt x="659" y="346"/>
                  </a:lnTo>
                  <a:lnTo>
                    <a:pt x="673" y="352"/>
                  </a:lnTo>
                  <a:lnTo>
                    <a:pt x="682" y="357"/>
                  </a:lnTo>
                  <a:lnTo>
                    <a:pt x="694" y="363"/>
                  </a:lnTo>
                  <a:lnTo>
                    <a:pt x="703" y="371"/>
                  </a:lnTo>
                  <a:lnTo>
                    <a:pt x="720" y="394"/>
                  </a:lnTo>
                  <a:lnTo>
                    <a:pt x="722" y="409"/>
                  </a:lnTo>
                  <a:lnTo>
                    <a:pt x="716" y="422"/>
                  </a:lnTo>
                  <a:lnTo>
                    <a:pt x="705" y="434"/>
                  </a:lnTo>
                  <a:lnTo>
                    <a:pt x="690" y="443"/>
                  </a:lnTo>
                  <a:lnTo>
                    <a:pt x="680" y="447"/>
                  </a:lnTo>
                  <a:lnTo>
                    <a:pt x="671" y="449"/>
                  </a:lnTo>
                  <a:lnTo>
                    <a:pt x="661" y="451"/>
                  </a:lnTo>
                  <a:lnTo>
                    <a:pt x="652" y="451"/>
                  </a:lnTo>
                  <a:lnTo>
                    <a:pt x="642" y="449"/>
                  </a:lnTo>
                  <a:lnTo>
                    <a:pt x="635" y="445"/>
                  </a:lnTo>
                  <a:lnTo>
                    <a:pt x="625" y="441"/>
                  </a:lnTo>
                  <a:lnTo>
                    <a:pt x="617" y="435"/>
                  </a:lnTo>
                  <a:lnTo>
                    <a:pt x="602" y="420"/>
                  </a:lnTo>
                  <a:lnTo>
                    <a:pt x="587" y="399"/>
                  </a:lnTo>
                  <a:lnTo>
                    <a:pt x="557" y="357"/>
                  </a:lnTo>
                  <a:lnTo>
                    <a:pt x="528" y="325"/>
                  </a:lnTo>
                  <a:lnTo>
                    <a:pt x="517" y="318"/>
                  </a:lnTo>
                  <a:lnTo>
                    <a:pt x="505" y="319"/>
                  </a:lnTo>
                  <a:lnTo>
                    <a:pt x="501" y="323"/>
                  </a:lnTo>
                  <a:lnTo>
                    <a:pt x="500" y="329"/>
                  </a:lnTo>
                  <a:lnTo>
                    <a:pt x="503" y="340"/>
                  </a:lnTo>
                  <a:lnTo>
                    <a:pt x="528" y="373"/>
                  </a:lnTo>
                  <a:lnTo>
                    <a:pt x="543" y="388"/>
                  </a:lnTo>
                  <a:lnTo>
                    <a:pt x="555" y="405"/>
                  </a:lnTo>
                  <a:lnTo>
                    <a:pt x="560" y="420"/>
                  </a:lnTo>
                  <a:lnTo>
                    <a:pt x="557" y="434"/>
                  </a:lnTo>
                  <a:lnTo>
                    <a:pt x="551" y="439"/>
                  </a:lnTo>
                  <a:lnTo>
                    <a:pt x="541" y="445"/>
                  </a:lnTo>
                  <a:lnTo>
                    <a:pt x="530" y="449"/>
                  </a:lnTo>
                  <a:lnTo>
                    <a:pt x="524" y="451"/>
                  </a:lnTo>
                  <a:lnTo>
                    <a:pt x="517" y="453"/>
                  </a:lnTo>
                  <a:lnTo>
                    <a:pt x="509" y="454"/>
                  </a:lnTo>
                  <a:lnTo>
                    <a:pt x="501" y="456"/>
                  </a:lnTo>
                  <a:lnTo>
                    <a:pt x="494" y="456"/>
                  </a:lnTo>
                  <a:lnTo>
                    <a:pt x="484" y="458"/>
                  </a:lnTo>
                  <a:lnTo>
                    <a:pt x="475" y="458"/>
                  </a:lnTo>
                  <a:lnTo>
                    <a:pt x="465" y="460"/>
                  </a:lnTo>
                  <a:lnTo>
                    <a:pt x="458" y="460"/>
                  </a:lnTo>
                  <a:lnTo>
                    <a:pt x="448" y="460"/>
                  </a:lnTo>
                  <a:lnTo>
                    <a:pt x="439" y="460"/>
                  </a:lnTo>
                  <a:lnTo>
                    <a:pt x="429" y="458"/>
                  </a:lnTo>
                  <a:lnTo>
                    <a:pt x="420" y="458"/>
                  </a:lnTo>
                  <a:lnTo>
                    <a:pt x="410" y="458"/>
                  </a:lnTo>
                  <a:lnTo>
                    <a:pt x="401" y="456"/>
                  </a:lnTo>
                  <a:lnTo>
                    <a:pt x="391" y="454"/>
                  </a:lnTo>
                  <a:lnTo>
                    <a:pt x="384" y="453"/>
                  </a:lnTo>
                  <a:lnTo>
                    <a:pt x="374" y="451"/>
                  </a:lnTo>
                  <a:lnTo>
                    <a:pt x="366" y="447"/>
                  </a:lnTo>
                  <a:lnTo>
                    <a:pt x="359" y="445"/>
                  </a:lnTo>
                  <a:lnTo>
                    <a:pt x="346" y="437"/>
                  </a:lnTo>
                  <a:lnTo>
                    <a:pt x="332" y="430"/>
                  </a:lnTo>
                  <a:lnTo>
                    <a:pt x="323" y="418"/>
                  </a:lnTo>
                  <a:lnTo>
                    <a:pt x="306" y="399"/>
                  </a:lnTo>
                  <a:lnTo>
                    <a:pt x="287" y="386"/>
                  </a:lnTo>
                  <a:lnTo>
                    <a:pt x="268" y="378"/>
                  </a:lnTo>
                  <a:lnTo>
                    <a:pt x="258" y="375"/>
                  </a:lnTo>
                  <a:lnTo>
                    <a:pt x="249" y="373"/>
                  </a:lnTo>
                  <a:lnTo>
                    <a:pt x="239" y="371"/>
                  </a:lnTo>
                  <a:lnTo>
                    <a:pt x="232" y="369"/>
                  </a:lnTo>
                  <a:lnTo>
                    <a:pt x="216" y="369"/>
                  </a:lnTo>
                  <a:lnTo>
                    <a:pt x="207" y="369"/>
                  </a:lnTo>
                  <a:lnTo>
                    <a:pt x="205" y="369"/>
                  </a:lnTo>
                  <a:lnTo>
                    <a:pt x="334" y="331"/>
                  </a:lnTo>
                  <a:lnTo>
                    <a:pt x="509" y="418"/>
                  </a:lnTo>
                  <a:lnTo>
                    <a:pt x="374" y="316"/>
                  </a:lnTo>
                  <a:lnTo>
                    <a:pt x="530" y="270"/>
                  </a:lnTo>
                  <a:lnTo>
                    <a:pt x="655" y="409"/>
                  </a:lnTo>
                  <a:lnTo>
                    <a:pt x="562" y="259"/>
                  </a:lnTo>
                  <a:lnTo>
                    <a:pt x="663" y="224"/>
                  </a:lnTo>
                  <a:lnTo>
                    <a:pt x="764" y="314"/>
                  </a:lnTo>
                  <a:lnTo>
                    <a:pt x="692" y="215"/>
                  </a:lnTo>
                  <a:lnTo>
                    <a:pt x="771" y="183"/>
                  </a:lnTo>
                  <a:lnTo>
                    <a:pt x="846" y="215"/>
                  </a:lnTo>
                  <a:lnTo>
                    <a:pt x="789" y="167"/>
                  </a:lnTo>
                  <a:lnTo>
                    <a:pt x="889" y="107"/>
                  </a:lnTo>
                  <a:lnTo>
                    <a:pt x="754" y="167"/>
                  </a:lnTo>
                  <a:lnTo>
                    <a:pt x="646" y="209"/>
                  </a:lnTo>
                  <a:lnTo>
                    <a:pt x="794" y="44"/>
                  </a:lnTo>
                  <a:lnTo>
                    <a:pt x="604" y="217"/>
                  </a:lnTo>
                  <a:lnTo>
                    <a:pt x="520" y="242"/>
                  </a:lnTo>
                  <a:lnTo>
                    <a:pt x="623" y="67"/>
                  </a:lnTo>
                  <a:lnTo>
                    <a:pt x="481" y="249"/>
                  </a:lnTo>
                  <a:lnTo>
                    <a:pt x="359" y="287"/>
                  </a:lnTo>
                  <a:lnTo>
                    <a:pt x="412" y="126"/>
                  </a:lnTo>
                  <a:lnTo>
                    <a:pt x="321" y="299"/>
                  </a:lnTo>
                  <a:lnTo>
                    <a:pt x="306" y="306"/>
                  </a:lnTo>
                  <a:lnTo>
                    <a:pt x="289" y="312"/>
                  </a:lnTo>
                  <a:lnTo>
                    <a:pt x="268" y="321"/>
                  </a:lnTo>
                  <a:lnTo>
                    <a:pt x="245" y="329"/>
                  </a:lnTo>
                  <a:lnTo>
                    <a:pt x="222" y="338"/>
                  </a:lnTo>
                  <a:lnTo>
                    <a:pt x="216" y="340"/>
                  </a:lnTo>
                  <a:lnTo>
                    <a:pt x="211" y="342"/>
                  </a:lnTo>
                  <a:lnTo>
                    <a:pt x="205" y="342"/>
                  </a:lnTo>
                  <a:lnTo>
                    <a:pt x="201" y="344"/>
                  </a:lnTo>
                  <a:lnTo>
                    <a:pt x="195" y="346"/>
                  </a:lnTo>
                  <a:lnTo>
                    <a:pt x="190" y="348"/>
                  </a:lnTo>
                  <a:lnTo>
                    <a:pt x="180" y="350"/>
                  </a:lnTo>
                  <a:lnTo>
                    <a:pt x="171" y="350"/>
                  </a:lnTo>
                  <a:lnTo>
                    <a:pt x="165" y="352"/>
                  </a:lnTo>
                  <a:lnTo>
                    <a:pt x="159" y="352"/>
                  </a:lnTo>
                  <a:lnTo>
                    <a:pt x="154" y="352"/>
                  </a:lnTo>
                  <a:lnTo>
                    <a:pt x="148" y="352"/>
                  </a:lnTo>
                  <a:lnTo>
                    <a:pt x="140" y="352"/>
                  </a:lnTo>
                  <a:lnTo>
                    <a:pt x="133" y="350"/>
                  </a:lnTo>
                  <a:lnTo>
                    <a:pt x="125" y="350"/>
                  </a:lnTo>
                  <a:lnTo>
                    <a:pt x="117" y="350"/>
                  </a:lnTo>
                  <a:lnTo>
                    <a:pt x="112" y="348"/>
                  </a:lnTo>
                  <a:lnTo>
                    <a:pt x="104" y="348"/>
                  </a:lnTo>
                  <a:lnTo>
                    <a:pt x="97" y="346"/>
                  </a:lnTo>
                  <a:lnTo>
                    <a:pt x="87" y="346"/>
                  </a:lnTo>
                  <a:lnTo>
                    <a:pt x="79" y="344"/>
                  </a:lnTo>
                  <a:lnTo>
                    <a:pt x="74" y="344"/>
                  </a:lnTo>
                  <a:lnTo>
                    <a:pt x="58" y="342"/>
                  </a:lnTo>
                  <a:lnTo>
                    <a:pt x="51" y="340"/>
                  </a:lnTo>
                  <a:lnTo>
                    <a:pt x="45" y="340"/>
                  </a:lnTo>
                  <a:lnTo>
                    <a:pt x="32" y="338"/>
                  </a:lnTo>
                  <a:lnTo>
                    <a:pt x="20" y="337"/>
                  </a:lnTo>
                  <a:lnTo>
                    <a:pt x="13" y="335"/>
                  </a:lnTo>
                  <a:lnTo>
                    <a:pt x="5" y="335"/>
                  </a:lnTo>
                  <a:lnTo>
                    <a:pt x="0" y="333"/>
                  </a:lnTo>
                  <a:lnTo>
                    <a:pt x="102" y="272"/>
                  </a:lnTo>
                  <a:lnTo>
                    <a:pt x="104" y="281"/>
                  </a:lnTo>
                  <a:lnTo>
                    <a:pt x="121" y="299"/>
                  </a:lnTo>
                  <a:lnTo>
                    <a:pt x="148" y="316"/>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5133" name="Freeform 11"/>
            <p:cNvSpPr>
              <a:spLocks/>
            </p:cNvSpPr>
            <p:nvPr/>
          </p:nvSpPr>
          <p:spPr bwMode="auto">
            <a:xfrm rot="4272610">
              <a:off x="555" y="672"/>
              <a:ext cx="464" cy="230"/>
            </a:xfrm>
            <a:custGeom>
              <a:avLst/>
              <a:gdLst>
                <a:gd name="T0" fmla="*/ 92 w 930"/>
                <a:gd name="T1" fmla="*/ 157 h 460"/>
                <a:gd name="T2" fmla="*/ 127 w 930"/>
                <a:gd name="T3" fmla="*/ 137 h 460"/>
                <a:gd name="T4" fmla="*/ 142 w 930"/>
                <a:gd name="T5" fmla="*/ 118 h 460"/>
                <a:gd name="T6" fmla="*/ 155 w 930"/>
                <a:gd name="T7" fmla="*/ 97 h 460"/>
                <a:gd name="T8" fmla="*/ 168 w 930"/>
                <a:gd name="T9" fmla="*/ 74 h 460"/>
                <a:gd name="T10" fmla="*/ 200 w 930"/>
                <a:gd name="T11" fmla="*/ 42 h 460"/>
                <a:gd name="T12" fmla="*/ 225 w 930"/>
                <a:gd name="T13" fmla="*/ 37 h 460"/>
                <a:gd name="T14" fmla="*/ 248 w 930"/>
                <a:gd name="T15" fmla="*/ 37 h 460"/>
                <a:gd name="T16" fmla="*/ 240 w 930"/>
                <a:gd name="T17" fmla="*/ 49 h 460"/>
                <a:gd name="T18" fmla="*/ 226 w 930"/>
                <a:gd name="T19" fmla="*/ 69 h 460"/>
                <a:gd name="T20" fmla="*/ 242 w 930"/>
                <a:gd name="T21" fmla="*/ 87 h 460"/>
                <a:gd name="T22" fmla="*/ 267 w 930"/>
                <a:gd name="T23" fmla="*/ 67 h 460"/>
                <a:gd name="T24" fmla="*/ 285 w 930"/>
                <a:gd name="T25" fmla="*/ 37 h 460"/>
                <a:gd name="T26" fmla="*/ 310 w 930"/>
                <a:gd name="T27" fmla="*/ 15 h 460"/>
                <a:gd name="T28" fmla="*/ 326 w 930"/>
                <a:gd name="T29" fmla="*/ 39 h 460"/>
                <a:gd name="T30" fmla="*/ 307 w 930"/>
                <a:gd name="T31" fmla="*/ 69 h 460"/>
                <a:gd name="T32" fmla="*/ 318 w 930"/>
                <a:gd name="T33" fmla="*/ 80 h 460"/>
                <a:gd name="T34" fmla="*/ 338 w 930"/>
                <a:gd name="T35" fmla="*/ 58 h 460"/>
                <a:gd name="T36" fmla="*/ 350 w 930"/>
                <a:gd name="T37" fmla="*/ 44 h 460"/>
                <a:gd name="T38" fmla="*/ 364 w 930"/>
                <a:gd name="T39" fmla="*/ 28 h 460"/>
                <a:gd name="T40" fmla="*/ 393 w 930"/>
                <a:gd name="T41" fmla="*/ 3 h 460"/>
                <a:gd name="T42" fmla="*/ 408 w 930"/>
                <a:gd name="T43" fmla="*/ 30 h 460"/>
                <a:gd name="T44" fmla="*/ 389 w 930"/>
                <a:gd name="T45" fmla="*/ 51 h 460"/>
                <a:gd name="T46" fmla="*/ 365 w 930"/>
                <a:gd name="T47" fmla="*/ 72 h 460"/>
                <a:gd name="T48" fmla="*/ 364 w 930"/>
                <a:gd name="T49" fmla="*/ 79 h 460"/>
                <a:gd name="T50" fmla="*/ 436 w 930"/>
                <a:gd name="T51" fmla="*/ 39 h 460"/>
                <a:gd name="T52" fmla="*/ 460 w 930"/>
                <a:gd name="T53" fmla="*/ 51 h 460"/>
                <a:gd name="T54" fmla="*/ 446 w 930"/>
                <a:gd name="T55" fmla="*/ 76 h 460"/>
                <a:gd name="T56" fmla="*/ 420 w 930"/>
                <a:gd name="T57" fmla="*/ 81 h 460"/>
                <a:gd name="T58" fmla="*/ 439 w 930"/>
                <a:gd name="T59" fmla="*/ 123 h 460"/>
                <a:gd name="T60" fmla="*/ 418 w 930"/>
                <a:gd name="T61" fmla="*/ 120 h 460"/>
                <a:gd name="T62" fmla="*/ 379 w 930"/>
                <a:gd name="T63" fmla="*/ 102 h 460"/>
                <a:gd name="T64" fmla="*/ 397 w 930"/>
                <a:gd name="T65" fmla="*/ 161 h 460"/>
                <a:gd name="T66" fmla="*/ 381 w 930"/>
                <a:gd name="T67" fmla="*/ 172 h 460"/>
                <a:gd name="T68" fmla="*/ 329 w 930"/>
                <a:gd name="T69" fmla="*/ 134 h 460"/>
                <a:gd name="T70" fmla="*/ 308 w 930"/>
                <a:gd name="T71" fmla="*/ 146 h 460"/>
                <a:gd name="T72" fmla="*/ 346 w 930"/>
                <a:gd name="T73" fmla="*/ 183 h 460"/>
                <a:gd name="T74" fmla="*/ 344 w 930"/>
                <a:gd name="T75" fmla="*/ 222 h 460"/>
                <a:gd name="T76" fmla="*/ 316 w 930"/>
                <a:gd name="T77" fmla="*/ 224 h 460"/>
                <a:gd name="T78" fmla="*/ 264 w 930"/>
                <a:gd name="T79" fmla="*/ 163 h 460"/>
                <a:gd name="T80" fmla="*/ 264 w 930"/>
                <a:gd name="T81" fmla="*/ 187 h 460"/>
                <a:gd name="T82" fmla="*/ 270 w 930"/>
                <a:gd name="T83" fmla="*/ 223 h 460"/>
                <a:gd name="T84" fmla="*/ 246 w 930"/>
                <a:gd name="T85" fmla="*/ 230 h 460"/>
                <a:gd name="T86" fmla="*/ 219 w 930"/>
                <a:gd name="T87" fmla="*/ 230 h 460"/>
                <a:gd name="T88" fmla="*/ 191 w 930"/>
                <a:gd name="T89" fmla="*/ 227 h 460"/>
                <a:gd name="T90" fmla="*/ 161 w 930"/>
                <a:gd name="T91" fmla="*/ 210 h 460"/>
                <a:gd name="T92" fmla="*/ 120 w 930"/>
                <a:gd name="T93" fmla="*/ 186 h 460"/>
                <a:gd name="T94" fmla="*/ 253 w 930"/>
                <a:gd name="T95" fmla="*/ 210 h 460"/>
                <a:gd name="T96" fmla="*/ 381 w 930"/>
                <a:gd name="T97" fmla="*/ 157 h 460"/>
                <a:gd name="T98" fmla="*/ 376 w 930"/>
                <a:gd name="T99" fmla="*/ 85 h 460"/>
                <a:gd name="T100" fmla="*/ 240 w 930"/>
                <a:gd name="T101" fmla="*/ 125 h 460"/>
                <a:gd name="T102" fmla="*/ 134 w 930"/>
                <a:gd name="T103" fmla="*/ 161 h 460"/>
                <a:gd name="T104" fmla="*/ 100 w 930"/>
                <a:gd name="T105" fmla="*/ 173 h 460"/>
                <a:gd name="T106" fmla="*/ 80 w 930"/>
                <a:gd name="T107" fmla="*/ 176 h 460"/>
                <a:gd name="T108" fmla="*/ 59 w 930"/>
                <a:gd name="T109" fmla="*/ 175 h 460"/>
                <a:gd name="T110" fmla="*/ 36 w 930"/>
                <a:gd name="T111" fmla="*/ 173 h 460"/>
                <a:gd name="T112" fmla="*/ 6 w 930"/>
                <a:gd name="T113" fmla="*/ 169 h 460"/>
                <a:gd name="T114" fmla="*/ 74 w 930"/>
                <a:gd name="T115" fmla="*/ 158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30"/>
                <a:gd name="T175" fmla="*/ 0 h 460"/>
                <a:gd name="T176" fmla="*/ 930 w 930"/>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30" h="460">
                  <a:moveTo>
                    <a:pt x="149" y="316"/>
                  </a:moveTo>
                  <a:lnTo>
                    <a:pt x="152" y="316"/>
                  </a:lnTo>
                  <a:lnTo>
                    <a:pt x="162" y="316"/>
                  </a:lnTo>
                  <a:lnTo>
                    <a:pt x="168" y="316"/>
                  </a:lnTo>
                  <a:lnTo>
                    <a:pt x="175" y="316"/>
                  </a:lnTo>
                  <a:lnTo>
                    <a:pt x="185" y="314"/>
                  </a:lnTo>
                  <a:lnTo>
                    <a:pt x="192" y="312"/>
                  </a:lnTo>
                  <a:lnTo>
                    <a:pt x="213" y="305"/>
                  </a:lnTo>
                  <a:lnTo>
                    <a:pt x="234" y="291"/>
                  </a:lnTo>
                  <a:lnTo>
                    <a:pt x="246" y="284"/>
                  </a:lnTo>
                  <a:lnTo>
                    <a:pt x="251" y="280"/>
                  </a:lnTo>
                  <a:lnTo>
                    <a:pt x="255" y="274"/>
                  </a:lnTo>
                  <a:lnTo>
                    <a:pt x="261" y="268"/>
                  </a:lnTo>
                  <a:lnTo>
                    <a:pt x="266" y="263"/>
                  </a:lnTo>
                  <a:lnTo>
                    <a:pt x="272" y="257"/>
                  </a:lnTo>
                  <a:lnTo>
                    <a:pt x="276" y="249"/>
                  </a:lnTo>
                  <a:lnTo>
                    <a:pt x="282" y="242"/>
                  </a:lnTo>
                  <a:lnTo>
                    <a:pt x="285" y="236"/>
                  </a:lnTo>
                  <a:lnTo>
                    <a:pt x="289" y="229"/>
                  </a:lnTo>
                  <a:lnTo>
                    <a:pt x="293" y="221"/>
                  </a:lnTo>
                  <a:lnTo>
                    <a:pt x="299" y="215"/>
                  </a:lnTo>
                  <a:lnTo>
                    <a:pt x="303" y="208"/>
                  </a:lnTo>
                  <a:lnTo>
                    <a:pt x="306" y="202"/>
                  </a:lnTo>
                  <a:lnTo>
                    <a:pt x="310" y="194"/>
                  </a:lnTo>
                  <a:lnTo>
                    <a:pt x="312" y="189"/>
                  </a:lnTo>
                  <a:lnTo>
                    <a:pt x="316" y="183"/>
                  </a:lnTo>
                  <a:lnTo>
                    <a:pt x="323" y="170"/>
                  </a:lnTo>
                  <a:lnTo>
                    <a:pt x="325" y="164"/>
                  </a:lnTo>
                  <a:lnTo>
                    <a:pt x="329" y="158"/>
                  </a:lnTo>
                  <a:lnTo>
                    <a:pt x="337" y="147"/>
                  </a:lnTo>
                  <a:lnTo>
                    <a:pt x="342" y="135"/>
                  </a:lnTo>
                  <a:lnTo>
                    <a:pt x="348" y="126"/>
                  </a:lnTo>
                  <a:lnTo>
                    <a:pt x="356" y="118"/>
                  </a:lnTo>
                  <a:lnTo>
                    <a:pt x="363" y="109"/>
                  </a:lnTo>
                  <a:lnTo>
                    <a:pt x="381" y="96"/>
                  </a:lnTo>
                  <a:lnTo>
                    <a:pt x="400" y="84"/>
                  </a:lnTo>
                  <a:lnTo>
                    <a:pt x="411" y="80"/>
                  </a:lnTo>
                  <a:lnTo>
                    <a:pt x="422" y="78"/>
                  </a:lnTo>
                  <a:lnTo>
                    <a:pt x="426" y="77"/>
                  </a:lnTo>
                  <a:lnTo>
                    <a:pt x="432" y="75"/>
                  </a:lnTo>
                  <a:lnTo>
                    <a:pt x="441" y="75"/>
                  </a:lnTo>
                  <a:lnTo>
                    <a:pt x="451" y="73"/>
                  </a:lnTo>
                  <a:lnTo>
                    <a:pt x="460" y="71"/>
                  </a:lnTo>
                  <a:lnTo>
                    <a:pt x="468" y="71"/>
                  </a:lnTo>
                  <a:lnTo>
                    <a:pt x="476" y="71"/>
                  </a:lnTo>
                  <a:lnTo>
                    <a:pt x="483" y="71"/>
                  </a:lnTo>
                  <a:lnTo>
                    <a:pt x="489" y="71"/>
                  </a:lnTo>
                  <a:lnTo>
                    <a:pt x="498" y="73"/>
                  </a:lnTo>
                  <a:lnTo>
                    <a:pt x="508" y="73"/>
                  </a:lnTo>
                  <a:lnTo>
                    <a:pt x="504" y="75"/>
                  </a:lnTo>
                  <a:lnTo>
                    <a:pt x="498" y="82"/>
                  </a:lnTo>
                  <a:lnTo>
                    <a:pt x="493" y="86"/>
                  </a:lnTo>
                  <a:lnTo>
                    <a:pt x="487" y="92"/>
                  </a:lnTo>
                  <a:lnTo>
                    <a:pt x="481" y="97"/>
                  </a:lnTo>
                  <a:lnTo>
                    <a:pt x="477" y="103"/>
                  </a:lnTo>
                  <a:lnTo>
                    <a:pt x="472" y="111"/>
                  </a:lnTo>
                  <a:lnTo>
                    <a:pt x="466" y="116"/>
                  </a:lnTo>
                  <a:lnTo>
                    <a:pt x="460" y="124"/>
                  </a:lnTo>
                  <a:lnTo>
                    <a:pt x="457" y="132"/>
                  </a:lnTo>
                  <a:lnTo>
                    <a:pt x="453" y="137"/>
                  </a:lnTo>
                  <a:lnTo>
                    <a:pt x="451" y="145"/>
                  </a:lnTo>
                  <a:lnTo>
                    <a:pt x="451" y="158"/>
                  </a:lnTo>
                  <a:lnTo>
                    <a:pt x="455" y="168"/>
                  </a:lnTo>
                  <a:lnTo>
                    <a:pt x="462" y="173"/>
                  </a:lnTo>
                  <a:lnTo>
                    <a:pt x="472" y="175"/>
                  </a:lnTo>
                  <a:lnTo>
                    <a:pt x="485" y="173"/>
                  </a:lnTo>
                  <a:lnTo>
                    <a:pt x="498" y="170"/>
                  </a:lnTo>
                  <a:lnTo>
                    <a:pt x="512" y="162"/>
                  </a:lnTo>
                  <a:lnTo>
                    <a:pt x="523" y="153"/>
                  </a:lnTo>
                  <a:lnTo>
                    <a:pt x="529" y="147"/>
                  </a:lnTo>
                  <a:lnTo>
                    <a:pt x="533" y="141"/>
                  </a:lnTo>
                  <a:lnTo>
                    <a:pt x="536" y="134"/>
                  </a:lnTo>
                  <a:lnTo>
                    <a:pt x="542" y="124"/>
                  </a:lnTo>
                  <a:lnTo>
                    <a:pt x="546" y="115"/>
                  </a:lnTo>
                  <a:lnTo>
                    <a:pt x="552" y="105"/>
                  </a:lnTo>
                  <a:lnTo>
                    <a:pt x="557" y="94"/>
                  </a:lnTo>
                  <a:lnTo>
                    <a:pt x="565" y="82"/>
                  </a:lnTo>
                  <a:lnTo>
                    <a:pt x="571" y="73"/>
                  </a:lnTo>
                  <a:lnTo>
                    <a:pt x="578" y="61"/>
                  </a:lnTo>
                  <a:lnTo>
                    <a:pt x="586" y="52"/>
                  </a:lnTo>
                  <a:lnTo>
                    <a:pt x="593" y="44"/>
                  </a:lnTo>
                  <a:lnTo>
                    <a:pt x="611" y="33"/>
                  </a:lnTo>
                  <a:lnTo>
                    <a:pt x="618" y="31"/>
                  </a:lnTo>
                  <a:lnTo>
                    <a:pt x="622" y="29"/>
                  </a:lnTo>
                  <a:lnTo>
                    <a:pt x="628" y="29"/>
                  </a:lnTo>
                  <a:lnTo>
                    <a:pt x="635" y="31"/>
                  </a:lnTo>
                  <a:lnTo>
                    <a:pt x="645" y="37"/>
                  </a:lnTo>
                  <a:lnTo>
                    <a:pt x="656" y="50"/>
                  </a:lnTo>
                  <a:lnTo>
                    <a:pt x="656" y="69"/>
                  </a:lnTo>
                  <a:lnTo>
                    <a:pt x="654" y="78"/>
                  </a:lnTo>
                  <a:lnTo>
                    <a:pt x="649" y="88"/>
                  </a:lnTo>
                  <a:lnTo>
                    <a:pt x="643" y="99"/>
                  </a:lnTo>
                  <a:lnTo>
                    <a:pt x="635" y="109"/>
                  </a:lnTo>
                  <a:lnTo>
                    <a:pt x="628" y="118"/>
                  </a:lnTo>
                  <a:lnTo>
                    <a:pt x="622" y="130"/>
                  </a:lnTo>
                  <a:lnTo>
                    <a:pt x="616" y="137"/>
                  </a:lnTo>
                  <a:lnTo>
                    <a:pt x="611" y="147"/>
                  </a:lnTo>
                  <a:lnTo>
                    <a:pt x="607" y="162"/>
                  </a:lnTo>
                  <a:lnTo>
                    <a:pt x="611" y="172"/>
                  </a:lnTo>
                  <a:lnTo>
                    <a:pt x="618" y="173"/>
                  </a:lnTo>
                  <a:lnTo>
                    <a:pt x="626" y="168"/>
                  </a:lnTo>
                  <a:lnTo>
                    <a:pt x="637" y="160"/>
                  </a:lnTo>
                  <a:lnTo>
                    <a:pt x="643" y="154"/>
                  </a:lnTo>
                  <a:lnTo>
                    <a:pt x="649" y="147"/>
                  </a:lnTo>
                  <a:lnTo>
                    <a:pt x="656" y="141"/>
                  </a:lnTo>
                  <a:lnTo>
                    <a:pt x="664" y="132"/>
                  </a:lnTo>
                  <a:lnTo>
                    <a:pt x="670" y="124"/>
                  </a:lnTo>
                  <a:lnTo>
                    <a:pt x="677" y="115"/>
                  </a:lnTo>
                  <a:lnTo>
                    <a:pt x="681" y="111"/>
                  </a:lnTo>
                  <a:lnTo>
                    <a:pt x="685" y="105"/>
                  </a:lnTo>
                  <a:lnTo>
                    <a:pt x="690" y="101"/>
                  </a:lnTo>
                  <a:lnTo>
                    <a:pt x="694" y="97"/>
                  </a:lnTo>
                  <a:lnTo>
                    <a:pt x="698" y="92"/>
                  </a:lnTo>
                  <a:lnTo>
                    <a:pt x="702" y="88"/>
                  </a:lnTo>
                  <a:lnTo>
                    <a:pt x="706" y="82"/>
                  </a:lnTo>
                  <a:lnTo>
                    <a:pt x="709" y="78"/>
                  </a:lnTo>
                  <a:lnTo>
                    <a:pt x="717" y="69"/>
                  </a:lnTo>
                  <a:lnTo>
                    <a:pt x="723" y="65"/>
                  </a:lnTo>
                  <a:lnTo>
                    <a:pt x="727" y="59"/>
                  </a:lnTo>
                  <a:lnTo>
                    <a:pt x="730" y="56"/>
                  </a:lnTo>
                  <a:lnTo>
                    <a:pt x="734" y="52"/>
                  </a:lnTo>
                  <a:lnTo>
                    <a:pt x="742" y="42"/>
                  </a:lnTo>
                  <a:lnTo>
                    <a:pt x="749" y="35"/>
                  </a:lnTo>
                  <a:lnTo>
                    <a:pt x="757" y="27"/>
                  </a:lnTo>
                  <a:lnTo>
                    <a:pt x="772" y="16"/>
                  </a:lnTo>
                  <a:lnTo>
                    <a:pt x="787" y="6"/>
                  </a:lnTo>
                  <a:lnTo>
                    <a:pt x="799" y="0"/>
                  </a:lnTo>
                  <a:lnTo>
                    <a:pt x="810" y="2"/>
                  </a:lnTo>
                  <a:lnTo>
                    <a:pt x="820" y="8"/>
                  </a:lnTo>
                  <a:lnTo>
                    <a:pt x="827" y="29"/>
                  </a:lnTo>
                  <a:lnTo>
                    <a:pt x="824" y="50"/>
                  </a:lnTo>
                  <a:lnTo>
                    <a:pt x="818" y="59"/>
                  </a:lnTo>
                  <a:lnTo>
                    <a:pt x="810" y="71"/>
                  </a:lnTo>
                  <a:lnTo>
                    <a:pt x="801" y="80"/>
                  </a:lnTo>
                  <a:lnTo>
                    <a:pt x="795" y="86"/>
                  </a:lnTo>
                  <a:lnTo>
                    <a:pt x="791" y="92"/>
                  </a:lnTo>
                  <a:lnTo>
                    <a:pt x="785" y="97"/>
                  </a:lnTo>
                  <a:lnTo>
                    <a:pt x="780" y="101"/>
                  </a:lnTo>
                  <a:lnTo>
                    <a:pt x="774" y="107"/>
                  </a:lnTo>
                  <a:lnTo>
                    <a:pt x="768" y="111"/>
                  </a:lnTo>
                  <a:lnTo>
                    <a:pt x="747" y="130"/>
                  </a:lnTo>
                  <a:lnTo>
                    <a:pt x="742" y="134"/>
                  </a:lnTo>
                  <a:lnTo>
                    <a:pt x="738" y="139"/>
                  </a:lnTo>
                  <a:lnTo>
                    <a:pt x="732" y="143"/>
                  </a:lnTo>
                  <a:lnTo>
                    <a:pt x="730" y="147"/>
                  </a:lnTo>
                  <a:lnTo>
                    <a:pt x="723" y="154"/>
                  </a:lnTo>
                  <a:lnTo>
                    <a:pt x="719" y="160"/>
                  </a:lnTo>
                  <a:lnTo>
                    <a:pt x="719" y="164"/>
                  </a:lnTo>
                  <a:lnTo>
                    <a:pt x="723" y="162"/>
                  </a:lnTo>
                  <a:lnTo>
                    <a:pt x="730" y="158"/>
                  </a:lnTo>
                  <a:lnTo>
                    <a:pt x="753" y="143"/>
                  </a:lnTo>
                  <a:lnTo>
                    <a:pt x="782" y="122"/>
                  </a:lnTo>
                  <a:lnTo>
                    <a:pt x="812" y="103"/>
                  </a:lnTo>
                  <a:lnTo>
                    <a:pt x="844" y="88"/>
                  </a:lnTo>
                  <a:lnTo>
                    <a:pt x="860" y="80"/>
                  </a:lnTo>
                  <a:lnTo>
                    <a:pt x="873" y="78"/>
                  </a:lnTo>
                  <a:lnTo>
                    <a:pt x="881" y="78"/>
                  </a:lnTo>
                  <a:lnTo>
                    <a:pt x="886" y="78"/>
                  </a:lnTo>
                  <a:lnTo>
                    <a:pt x="896" y="80"/>
                  </a:lnTo>
                  <a:lnTo>
                    <a:pt x="905" y="86"/>
                  </a:lnTo>
                  <a:lnTo>
                    <a:pt x="913" y="90"/>
                  </a:lnTo>
                  <a:lnTo>
                    <a:pt x="922" y="101"/>
                  </a:lnTo>
                  <a:lnTo>
                    <a:pt x="930" y="120"/>
                  </a:lnTo>
                  <a:lnTo>
                    <a:pt x="926" y="130"/>
                  </a:lnTo>
                  <a:lnTo>
                    <a:pt x="920" y="139"/>
                  </a:lnTo>
                  <a:lnTo>
                    <a:pt x="911" y="145"/>
                  </a:lnTo>
                  <a:lnTo>
                    <a:pt x="901" y="149"/>
                  </a:lnTo>
                  <a:lnTo>
                    <a:pt x="894" y="151"/>
                  </a:lnTo>
                  <a:lnTo>
                    <a:pt x="888" y="151"/>
                  </a:lnTo>
                  <a:lnTo>
                    <a:pt x="877" y="153"/>
                  </a:lnTo>
                  <a:lnTo>
                    <a:pt x="871" y="154"/>
                  </a:lnTo>
                  <a:lnTo>
                    <a:pt x="865" y="154"/>
                  </a:lnTo>
                  <a:lnTo>
                    <a:pt x="854" y="156"/>
                  </a:lnTo>
                  <a:lnTo>
                    <a:pt x="841" y="162"/>
                  </a:lnTo>
                  <a:lnTo>
                    <a:pt x="841" y="166"/>
                  </a:lnTo>
                  <a:lnTo>
                    <a:pt x="843" y="172"/>
                  </a:lnTo>
                  <a:lnTo>
                    <a:pt x="858" y="191"/>
                  </a:lnTo>
                  <a:lnTo>
                    <a:pt x="875" y="219"/>
                  </a:lnTo>
                  <a:lnTo>
                    <a:pt x="881" y="242"/>
                  </a:lnTo>
                  <a:lnTo>
                    <a:pt x="879" y="246"/>
                  </a:lnTo>
                  <a:lnTo>
                    <a:pt x="877" y="248"/>
                  </a:lnTo>
                  <a:lnTo>
                    <a:pt x="871" y="249"/>
                  </a:lnTo>
                  <a:lnTo>
                    <a:pt x="862" y="248"/>
                  </a:lnTo>
                  <a:lnTo>
                    <a:pt x="854" y="246"/>
                  </a:lnTo>
                  <a:lnTo>
                    <a:pt x="844" y="244"/>
                  </a:lnTo>
                  <a:lnTo>
                    <a:pt x="837" y="240"/>
                  </a:lnTo>
                  <a:lnTo>
                    <a:pt x="827" y="236"/>
                  </a:lnTo>
                  <a:lnTo>
                    <a:pt x="812" y="227"/>
                  </a:lnTo>
                  <a:lnTo>
                    <a:pt x="797" y="217"/>
                  </a:lnTo>
                  <a:lnTo>
                    <a:pt x="784" y="210"/>
                  </a:lnTo>
                  <a:lnTo>
                    <a:pt x="770" y="206"/>
                  </a:lnTo>
                  <a:lnTo>
                    <a:pt x="759" y="204"/>
                  </a:lnTo>
                  <a:lnTo>
                    <a:pt x="751" y="210"/>
                  </a:lnTo>
                  <a:lnTo>
                    <a:pt x="747" y="215"/>
                  </a:lnTo>
                  <a:lnTo>
                    <a:pt x="747" y="223"/>
                  </a:lnTo>
                  <a:lnTo>
                    <a:pt x="753" y="240"/>
                  </a:lnTo>
                  <a:lnTo>
                    <a:pt x="776" y="282"/>
                  </a:lnTo>
                  <a:lnTo>
                    <a:pt x="795" y="322"/>
                  </a:lnTo>
                  <a:lnTo>
                    <a:pt x="795" y="337"/>
                  </a:lnTo>
                  <a:lnTo>
                    <a:pt x="793" y="343"/>
                  </a:lnTo>
                  <a:lnTo>
                    <a:pt x="787" y="345"/>
                  </a:lnTo>
                  <a:lnTo>
                    <a:pt x="778" y="346"/>
                  </a:lnTo>
                  <a:lnTo>
                    <a:pt x="770" y="346"/>
                  </a:lnTo>
                  <a:lnTo>
                    <a:pt x="763" y="343"/>
                  </a:lnTo>
                  <a:lnTo>
                    <a:pt x="755" y="339"/>
                  </a:lnTo>
                  <a:lnTo>
                    <a:pt x="740" y="327"/>
                  </a:lnTo>
                  <a:lnTo>
                    <a:pt x="725" y="314"/>
                  </a:lnTo>
                  <a:lnTo>
                    <a:pt x="708" y="299"/>
                  </a:lnTo>
                  <a:lnTo>
                    <a:pt x="692" y="286"/>
                  </a:lnTo>
                  <a:lnTo>
                    <a:pt x="660" y="268"/>
                  </a:lnTo>
                  <a:lnTo>
                    <a:pt x="647" y="268"/>
                  </a:lnTo>
                  <a:lnTo>
                    <a:pt x="635" y="270"/>
                  </a:lnTo>
                  <a:lnTo>
                    <a:pt x="626" y="276"/>
                  </a:lnTo>
                  <a:lnTo>
                    <a:pt x="624" y="280"/>
                  </a:lnTo>
                  <a:lnTo>
                    <a:pt x="622" y="284"/>
                  </a:lnTo>
                  <a:lnTo>
                    <a:pt x="618" y="291"/>
                  </a:lnTo>
                  <a:lnTo>
                    <a:pt x="620" y="303"/>
                  </a:lnTo>
                  <a:lnTo>
                    <a:pt x="637" y="327"/>
                  </a:lnTo>
                  <a:lnTo>
                    <a:pt x="660" y="346"/>
                  </a:lnTo>
                  <a:lnTo>
                    <a:pt x="673" y="352"/>
                  </a:lnTo>
                  <a:lnTo>
                    <a:pt x="683" y="358"/>
                  </a:lnTo>
                  <a:lnTo>
                    <a:pt x="694" y="365"/>
                  </a:lnTo>
                  <a:lnTo>
                    <a:pt x="704" y="371"/>
                  </a:lnTo>
                  <a:lnTo>
                    <a:pt x="719" y="394"/>
                  </a:lnTo>
                  <a:lnTo>
                    <a:pt x="723" y="409"/>
                  </a:lnTo>
                  <a:lnTo>
                    <a:pt x="717" y="424"/>
                  </a:lnTo>
                  <a:lnTo>
                    <a:pt x="706" y="436"/>
                  </a:lnTo>
                  <a:lnTo>
                    <a:pt x="690" y="443"/>
                  </a:lnTo>
                  <a:lnTo>
                    <a:pt x="681" y="447"/>
                  </a:lnTo>
                  <a:lnTo>
                    <a:pt x="671" y="449"/>
                  </a:lnTo>
                  <a:lnTo>
                    <a:pt x="662" y="451"/>
                  </a:lnTo>
                  <a:lnTo>
                    <a:pt x="652" y="451"/>
                  </a:lnTo>
                  <a:lnTo>
                    <a:pt x="643" y="449"/>
                  </a:lnTo>
                  <a:lnTo>
                    <a:pt x="633" y="447"/>
                  </a:lnTo>
                  <a:lnTo>
                    <a:pt x="626" y="443"/>
                  </a:lnTo>
                  <a:lnTo>
                    <a:pt x="618" y="436"/>
                  </a:lnTo>
                  <a:lnTo>
                    <a:pt x="603" y="421"/>
                  </a:lnTo>
                  <a:lnTo>
                    <a:pt x="588" y="402"/>
                  </a:lnTo>
                  <a:lnTo>
                    <a:pt x="557" y="358"/>
                  </a:lnTo>
                  <a:lnTo>
                    <a:pt x="529" y="326"/>
                  </a:lnTo>
                  <a:lnTo>
                    <a:pt x="516" y="318"/>
                  </a:lnTo>
                  <a:lnTo>
                    <a:pt x="504" y="320"/>
                  </a:lnTo>
                  <a:lnTo>
                    <a:pt x="500" y="324"/>
                  </a:lnTo>
                  <a:lnTo>
                    <a:pt x="500" y="329"/>
                  </a:lnTo>
                  <a:lnTo>
                    <a:pt x="504" y="341"/>
                  </a:lnTo>
                  <a:lnTo>
                    <a:pt x="529" y="373"/>
                  </a:lnTo>
                  <a:lnTo>
                    <a:pt x="544" y="390"/>
                  </a:lnTo>
                  <a:lnTo>
                    <a:pt x="555" y="405"/>
                  </a:lnTo>
                  <a:lnTo>
                    <a:pt x="561" y="421"/>
                  </a:lnTo>
                  <a:lnTo>
                    <a:pt x="557" y="434"/>
                  </a:lnTo>
                  <a:lnTo>
                    <a:pt x="552" y="440"/>
                  </a:lnTo>
                  <a:lnTo>
                    <a:pt x="542" y="445"/>
                  </a:lnTo>
                  <a:lnTo>
                    <a:pt x="531" y="449"/>
                  </a:lnTo>
                  <a:lnTo>
                    <a:pt x="525" y="451"/>
                  </a:lnTo>
                  <a:lnTo>
                    <a:pt x="517" y="453"/>
                  </a:lnTo>
                  <a:lnTo>
                    <a:pt x="510" y="455"/>
                  </a:lnTo>
                  <a:lnTo>
                    <a:pt x="502" y="457"/>
                  </a:lnTo>
                  <a:lnTo>
                    <a:pt x="493" y="459"/>
                  </a:lnTo>
                  <a:lnTo>
                    <a:pt x="485" y="459"/>
                  </a:lnTo>
                  <a:lnTo>
                    <a:pt x="476" y="460"/>
                  </a:lnTo>
                  <a:lnTo>
                    <a:pt x="466" y="460"/>
                  </a:lnTo>
                  <a:lnTo>
                    <a:pt x="457" y="460"/>
                  </a:lnTo>
                  <a:lnTo>
                    <a:pt x="447" y="460"/>
                  </a:lnTo>
                  <a:lnTo>
                    <a:pt x="438" y="460"/>
                  </a:lnTo>
                  <a:lnTo>
                    <a:pt x="428" y="460"/>
                  </a:lnTo>
                  <a:lnTo>
                    <a:pt x="419" y="459"/>
                  </a:lnTo>
                  <a:lnTo>
                    <a:pt x="411" y="459"/>
                  </a:lnTo>
                  <a:lnTo>
                    <a:pt x="401" y="457"/>
                  </a:lnTo>
                  <a:lnTo>
                    <a:pt x="392" y="455"/>
                  </a:lnTo>
                  <a:lnTo>
                    <a:pt x="382" y="453"/>
                  </a:lnTo>
                  <a:lnTo>
                    <a:pt x="375" y="451"/>
                  </a:lnTo>
                  <a:lnTo>
                    <a:pt x="367" y="449"/>
                  </a:lnTo>
                  <a:lnTo>
                    <a:pt x="360" y="445"/>
                  </a:lnTo>
                  <a:lnTo>
                    <a:pt x="344" y="438"/>
                  </a:lnTo>
                  <a:lnTo>
                    <a:pt x="333" y="430"/>
                  </a:lnTo>
                  <a:lnTo>
                    <a:pt x="323" y="419"/>
                  </a:lnTo>
                  <a:lnTo>
                    <a:pt x="306" y="402"/>
                  </a:lnTo>
                  <a:lnTo>
                    <a:pt x="287" y="386"/>
                  </a:lnTo>
                  <a:lnTo>
                    <a:pt x="266" y="379"/>
                  </a:lnTo>
                  <a:lnTo>
                    <a:pt x="257" y="375"/>
                  </a:lnTo>
                  <a:lnTo>
                    <a:pt x="247" y="373"/>
                  </a:lnTo>
                  <a:lnTo>
                    <a:pt x="240" y="371"/>
                  </a:lnTo>
                  <a:lnTo>
                    <a:pt x="230" y="371"/>
                  </a:lnTo>
                  <a:lnTo>
                    <a:pt x="217" y="369"/>
                  </a:lnTo>
                  <a:lnTo>
                    <a:pt x="208" y="369"/>
                  </a:lnTo>
                  <a:lnTo>
                    <a:pt x="204" y="369"/>
                  </a:lnTo>
                  <a:lnTo>
                    <a:pt x="335" y="331"/>
                  </a:lnTo>
                  <a:lnTo>
                    <a:pt x="508" y="419"/>
                  </a:lnTo>
                  <a:lnTo>
                    <a:pt x="375" y="316"/>
                  </a:lnTo>
                  <a:lnTo>
                    <a:pt x="531" y="272"/>
                  </a:lnTo>
                  <a:lnTo>
                    <a:pt x="656" y="409"/>
                  </a:lnTo>
                  <a:lnTo>
                    <a:pt x="561" y="259"/>
                  </a:lnTo>
                  <a:lnTo>
                    <a:pt x="664" y="227"/>
                  </a:lnTo>
                  <a:lnTo>
                    <a:pt x="763" y="314"/>
                  </a:lnTo>
                  <a:lnTo>
                    <a:pt x="690" y="217"/>
                  </a:lnTo>
                  <a:lnTo>
                    <a:pt x="772" y="183"/>
                  </a:lnTo>
                  <a:lnTo>
                    <a:pt x="844" y="215"/>
                  </a:lnTo>
                  <a:lnTo>
                    <a:pt x="789" y="168"/>
                  </a:lnTo>
                  <a:lnTo>
                    <a:pt x="890" y="107"/>
                  </a:lnTo>
                  <a:lnTo>
                    <a:pt x="753" y="170"/>
                  </a:lnTo>
                  <a:lnTo>
                    <a:pt x="647" y="210"/>
                  </a:lnTo>
                  <a:lnTo>
                    <a:pt x="795" y="44"/>
                  </a:lnTo>
                  <a:lnTo>
                    <a:pt x="605" y="219"/>
                  </a:lnTo>
                  <a:lnTo>
                    <a:pt x="521" y="242"/>
                  </a:lnTo>
                  <a:lnTo>
                    <a:pt x="624" y="69"/>
                  </a:lnTo>
                  <a:lnTo>
                    <a:pt x="481" y="249"/>
                  </a:lnTo>
                  <a:lnTo>
                    <a:pt x="358" y="287"/>
                  </a:lnTo>
                  <a:lnTo>
                    <a:pt x="413" y="126"/>
                  </a:lnTo>
                  <a:lnTo>
                    <a:pt x="322" y="299"/>
                  </a:lnTo>
                  <a:lnTo>
                    <a:pt x="306" y="307"/>
                  </a:lnTo>
                  <a:lnTo>
                    <a:pt x="289" y="312"/>
                  </a:lnTo>
                  <a:lnTo>
                    <a:pt x="268" y="322"/>
                  </a:lnTo>
                  <a:lnTo>
                    <a:pt x="246" y="331"/>
                  </a:lnTo>
                  <a:lnTo>
                    <a:pt x="223" y="339"/>
                  </a:lnTo>
                  <a:lnTo>
                    <a:pt x="217" y="341"/>
                  </a:lnTo>
                  <a:lnTo>
                    <a:pt x="211" y="343"/>
                  </a:lnTo>
                  <a:lnTo>
                    <a:pt x="206" y="345"/>
                  </a:lnTo>
                  <a:lnTo>
                    <a:pt x="200" y="346"/>
                  </a:lnTo>
                  <a:lnTo>
                    <a:pt x="194" y="348"/>
                  </a:lnTo>
                  <a:lnTo>
                    <a:pt x="190" y="348"/>
                  </a:lnTo>
                  <a:lnTo>
                    <a:pt x="181" y="350"/>
                  </a:lnTo>
                  <a:lnTo>
                    <a:pt x="171" y="352"/>
                  </a:lnTo>
                  <a:lnTo>
                    <a:pt x="166" y="352"/>
                  </a:lnTo>
                  <a:lnTo>
                    <a:pt x="160" y="352"/>
                  </a:lnTo>
                  <a:lnTo>
                    <a:pt x="154" y="352"/>
                  </a:lnTo>
                  <a:lnTo>
                    <a:pt x="147" y="352"/>
                  </a:lnTo>
                  <a:lnTo>
                    <a:pt x="141" y="352"/>
                  </a:lnTo>
                  <a:lnTo>
                    <a:pt x="133" y="350"/>
                  </a:lnTo>
                  <a:lnTo>
                    <a:pt x="126" y="350"/>
                  </a:lnTo>
                  <a:lnTo>
                    <a:pt x="118" y="350"/>
                  </a:lnTo>
                  <a:lnTo>
                    <a:pt x="111" y="348"/>
                  </a:lnTo>
                  <a:lnTo>
                    <a:pt x="103" y="348"/>
                  </a:lnTo>
                  <a:lnTo>
                    <a:pt x="95" y="348"/>
                  </a:lnTo>
                  <a:lnTo>
                    <a:pt x="88" y="346"/>
                  </a:lnTo>
                  <a:lnTo>
                    <a:pt x="80" y="346"/>
                  </a:lnTo>
                  <a:lnTo>
                    <a:pt x="73" y="345"/>
                  </a:lnTo>
                  <a:lnTo>
                    <a:pt x="59" y="343"/>
                  </a:lnTo>
                  <a:lnTo>
                    <a:pt x="52" y="343"/>
                  </a:lnTo>
                  <a:lnTo>
                    <a:pt x="44" y="341"/>
                  </a:lnTo>
                  <a:lnTo>
                    <a:pt x="33" y="339"/>
                  </a:lnTo>
                  <a:lnTo>
                    <a:pt x="21" y="337"/>
                  </a:lnTo>
                  <a:lnTo>
                    <a:pt x="12" y="337"/>
                  </a:lnTo>
                  <a:lnTo>
                    <a:pt x="6" y="335"/>
                  </a:lnTo>
                  <a:lnTo>
                    <a:pt x="0" y="333"/>
                  </a:lnTo>
                  <a:lnTo>
                    <a:pt x="103" y="274"/>
                  </a:lnTo>
                  <a:lnTo>
                    <a:pt x="105" y="282"/>
                  </a:lnTo>
                  <a:lnTo>
                    <a:pt x="122" y="299"/>
                  </a:lnTo>
                  <a:lnTo>
                    <a:pt x="149" y="316"/>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5134" name="Freeform 12"/>
            <p:cNvSpPr>
              <a:spLocks/>
            </p:cNvSpPr>
            <p:nvPr/>
          </p:nvSpPr>
          <p:spPr bwMode="auto">
            <a:xfrm rot="-6204866">
              <a:off x="1527" y="-513"/>
              <a:ext cx="360" cy="1770"/>
            </a:xfrm>
            <a:custGeom>
              <a:avLst/>
              <a:gdLst>
                <a:gd name="T0" fmla="*/ 286 w 884"/>
                <a:gd name="T1" fmla="*/ 329 h 1781"/>
                <a:gd name="T2" fmla="*/ 285 w 884"/>
                <a:gd name="T3" fmla="*/ 485 h 1781"/>
                <a:gd name="T4" fmla="*/ 300 w 884"/>
                <a:gd name="T5" fmla="*/ 572 h 1781"/>
                <a:gd name="T6" fmla="*/ 319 w 884"/>
                <a:gd name="T7" fmla="*/ 652 h 1781"/>
                <a:gd name="T8" fmla="*/ 341 w 884"/>
                <a:gd name="T9" fmla="*/ 740 h 1781"/>
                <a:gd name="T10" fmla="*/ 359 w 884"/>
                <a:gd name="T11" fmla="*/ 908 h 1781"/>
                <a:gd name="T12" fmla="*/ 348 w 884"/>
                <a:gd name="T13" fmla="*/ 1005 h 1781"/>
                <a:gd name="T14" fmla="*/ 330 w 884"/>
                <a:gd name="T15" fmla="*/ 1086 h 1781"/>
                <a:gd name="T16" fmla="*/ 319 w 884"/>
                <a:gd name="T17" fmla="*/ 1034 h 1781"/>
                <a:gd name="T18" fmla="*/ 302 w 884"/>
                <a:gd name="T19" fmla="*/ 946 h 1781"/>
                <a:gd name="T20" fmla="*/ 265 w 884"/>
                <a:gd name="T21" fmla="*/ 965 h 1781"/>
                <a:gd name="T22" fmla="*/ 272 w 884"/>
                <a:gd name="T23" fmla="*/ 1092 h 1781"/>
                <a:gd name="T24" fmla="*/ 301 w 884"/>
                <a:gd name="T25" fmla="*/ 1207 h 1781"/>
                <a:gd name="T26" fmla="*/ 311 w 884"/>
                <a:gd name="T27" fmla="*/ 1334 h 1781"/>
                <a:gd name="T28" fmla="*/ 265 w 884"/>
                <a:gd name="T29" fmla="*/ 1340 h 1781"/>
                <a:gd name="T30" fmla="*/ 238 w 884"/>
                <a:gd name="T31" fmla="*/ 1220 h 1781"/>
                <a:gd name="T32" fmla="*/ 215 w 884"/>
                <a:gd name="T33" fmla="*/ 1233 h 1781"/>
                <a:gd name="T34" fmla="*/ 230 w 884"/>
                <a:gd name="T35" fmla="*/ 1345 h 1781"/>
                <a:gd name="T36" fmla="*/ 240 w 884"/>
                <a:gd name="T37" fmla="*/ 1411 h 1781"/>
                <a:gd name="T38" fmla="*/ 251 w 884"/>
                <a:gd name="T39" fmla="*/ 1489 h 1781"/>
                <a:gd name="T40" fmla="*/ 262 w 884"/>
                <a:gd name="T41" fmla="*/ 1630 h 1781"/>
                <a:gd name="T42" fmla="*/ 213 w 884"/>
                <a:gd name="T43" fmla="*/ 1632 h 1781"/>
                <a:gd name="T44" fmla="*/ 200 w 884"/>
                <a:gd name="T45" fmla="*/ 1529 h 1781"/>
                <a:gd name="T46" fmla="*/ 190 w 884"/>
                <a:gd name="T47" fmla="*/ 1411 h 1781"/>
                <a:gd name="T48" fmla="*/ 180 w 884"/>
                <a:gd name="T49" fmla="*/ 1394 h 1781"/>
                <a:gd name="T50" fmla="*/ 180 w 884"/>
                <a:gd name="T51" fmla="*/ 1707 h 1781"/>
                <a:gd name="T52" fmla="*/ 145 w 884"/>
                <a:gd name="T53" fmla="*/ 1770 h 1781"/>
                <a:gd name="T54" fmla="*/ 121 w 884"/>
                <a:gd name="T55" fmla="*/ 1676 h 1781"/>
                <a:gd name="T56" fmla="*/ 135 w 884"/>
                <a:gd name="T57" fmla="*/ 1573 h 1781"/>
                <a:gd name="T58" fmla="*/ 63 w 884"/>
                <a:gd name="T59" fmla="*/ 1558 h 1781"/>
                <a:gd name="T60" fmla="*/ 83 w 884"/>
                <a:gd name="T61" fmla="*/ 1493 h 1781"/>
                <a:gd name="T62" fmla="*/ 137 w 884"/>
                <a:gd name="T63" fmla="*/ 1396 h 1781"/>
                <a:gd name="T64" fmla="*/ 42 w 884"/>
                <a:gd name="T65" fmla="*/ 1345 h 1781"/>
                <a:gd name="T66" fmla="*/ 40 w 884"/>
                <a:gd name="T67" fmla="*/ 1271 h 1781"/>
                <a:gd name="T68" fmla="*/ 132 w 884"/>
                <a:gd name="T69" fmla="*/ 1170 h 1781"/>
                <a:gd name="T70" fmla="*/ 132 w 884"/>
                <a:gd name="T71" fmla="*/ 1078 h 1781"/>
                <a:gd name="T72" fmla="*/ 53 w 884"/>
                <a:gd name="T73" fmla="*/ 1135 h 1781"/>
                <a:gd name="T74" fmla="*/ 0 w 884"/>
                <a:gd name="T75" fmla="*/ 1052 h 1781"/>
                <a:gd name="T76" fmla="*/ 20 w 884"/>
                <a:gd name="T77" fmla="*/ 956 h 1781"/>
                <a:gd name="T78" fmla="*/ 144 w 884"/>
                <a:gd name="T79" fmla="*/ 895 h 1781"/>
                <a:gd name="T80" fmla="*/ 111 w 884"/>
                <a:gd name="T81" fmla="*/ 850 h 1781"/>
                <a:gd name="T82" fmla="*/ 56 w 884"/>
                <a:gd name="T83" fmla="*/ 805 h 1781"/>
                <a:gd name="T84" fmla="*/ 67 w 884"/>
                <a:gd name="T85" fmla="*/ 709 h 1781"/>
                <a:gd name="T86" fmla="*/ 87 w 884"/>
                <a:gd name="T87" fmla="*/ 614 h 1781"/>
                <a:gd name="T88" fmla="*/ 113 w 884"/>
                <a:gd name="T89" fmla="*/ 529 h 1781"/>
                <a:gd name="T90" fmla="*/ 159 w 884"/>
                <a:gd name="T91" fmla="*/ 461 h 1781"/>
                <a:gd name="T92" fmla="*/ 225 w 884"/>
                <a:gd name="T93" fmla="*/ 365 h 1781"/>
                <a:gd name="T94" fmla="*/ 88 w 884"/>
                <a:gd name="T95" fmla="*/ 772 h 1781"/>
                <a:gd name="T96" fmla="*/ 60 w 884"/>
                <a:gd name="T97" fmla="*/ 1300 h 1781"/>
                <a:gd name="T98" fmla="*/ 164 w 884"/>
                <a:gd name="T99" fmla="*/ 1420 h 1781"/>
                <a:gd name="T100" fmla="*/ 214 w 884"/>
                <a:gd name="T101" fmla="*/ 887 h 1781"/>
                <a:gd name="T102" fmla="*/ 248 w 884"/>
                <a:gd name="T103" fmla="*/ 463 h 1781"/>
                <a:gd name="T104" fmla="*/ 259 w 884"/>
                <a:gd name="T105" fmla="*/ 325 h 1781"/>
                <a:gd name="T106" fmla="*/ 269 w 884"/>
                <a:gd name="T107" fmla="*/ 251 h 1781"/>
                <a:gd name="T108" fmla="*/ 287 w 884"/>
                <a:gd name="T109" fmla="*/ 183 h 1781"/>
                <a:gd name="T110" fmla="*/ 308 w 884"/>
                <a:gd name="T111" fmla="*/ 111 h 1781"/>
                <a:gd name="T112" fmla="*/ 338 w 884"/>
                <a:gd name="T113" fmla="*/ 19 h 1781"/>
                <a:gd name="T114" fmla="*/ 299 w 884"/>
                <a:gd name="T115" fmla="*/ 266 h 17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4"/>
                <a:gd name="T175" fmla="*/ 0 h 1781"/>
                <a:gd name="T176" fmla="*/ 884 w 884"/>
                <a:gd name="T177" fmla="*/ 1781 h 17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4" h="1781">
                  <a:moveTo>
                    <a:pt x="734" y="268"/>
                  </a:moveTo>
                  <a:lnTo>
                    <a:pt x="730" y="274"/>
                  </a:lnTo>
                  <a:lnTo>
                    <a:pt x="720" y="289"/>
                  </a:lnTo>
                  <a:lnTo>
                    <a:pt x="715" y="300"/>
                  </a:lnTo>
                  <a:lnTo>
                    <a:pt x="709" y="314"/>
                  </a:lnTo>
                  <a:lnTo>
                    <a:pt x="703" y="331"/>
                  </a:lnTo>
                  <a:lnTo>
                    <a:pt x="697" y="348"/>
                  </a:lnTo>
                  <a:lnTo>
                    <a:pt x="692" y="390"/>
                  </a:lnTo>
                  <a:lnTo>
                    <a:pt x="692" y="437"/>
                  </a:lnTo>
                  <a:lnTo>
                    <a:pt x="694" y="462"/>
                  </a:lnTo>
                  <a:lnTo>
                    <a:pt x="697" y="475"/>
                  </a:lnTo>
                  <a:lnTo>
                    <a:pt x="699" y="488"/>
                  </a:lnTo>
                  <a:lnTo>
                    <a:pt x="705" y="504"/>
                  </a:lnTo>
                  <a:lnTo>
                    <a:pt x="709" y="519"/>
                  </a:lnTo>
                  <a:lnTo>
                    <a:pt x="715" y="532"/>
                  </a:lnTo>
                  <a:lnTo>
                    <a:pt x="722" y="547"/>
                  </a:lnTo>
                  <a:lnTo>
                    <a:pt x="730" y="563"/>
                  </a:lnTo>
                  <a:lnTo>
                    <a:pt x="737" y="576"/>
                  </a:lnTo>
                  <a:lnTo>
                    <a:pt x="745" y="591"/>
                  </a:lnTo>
                  <a:lnTo>
                    <a:pt x="753" y="602"/>
                  </a:lnTo>
                  <a:lnTo>
                    <a:pt x="760" y="618"/>
                  </a:lnTo>
                  <a:lnTo>
                    <a:pt x="768" y="631"/>
                  </a:lnTo>
                  <a:lnTo>
                    <a:pt x="777" y="642"/>
                  </a:lnTo>
                  <a:lnTo>
                    <a:pt x="783" y="656"/>
                  </a:lnTo>
                  <a:lnTo>
                    <a:pt x="791" y="667"/>
                  </a:lnTo>
                  <a:lnTo>
                    <a:pt x="798" y="679"/>
                  </a:lnTo>
                  <a:lnTo>
                    <a:pt x="813" y="701"/>
                  </a:lnTo>
                  <a:lnTo>
                    <a:pt x="819" y="713"/>
                  </a:lnTo>
                  <a:lnTo>
                    <a:pt x="827" y="724"/>
                  </a:lnTo>
                  <a:lnTo>
                    <a:pt x="838" y="745"/>
                  </a:lnTo>
                  <a:lnTo>
                    <a:pt x="851" y="766"/>
                  </a:lnTo>
                  <a:lnTo>
                    <a:pt x="861" y="787"/>
                  </a:lnTo>
                  <a:lnTo>
                    <a:pt x="869" y="808"/>
                  </a:lnTo>
                  <a:lnTo>
                    <a:pt x="876" y="829"/>
                  </a:lnTo>
                  <a:lnTo>
                    <a:pt x="884" y="871"/>
                  </a:lnTo>
                  <a:lnTo>
                    <a:pt x="882" y="914"/>
                  </a:lnTo>
                  <a:lnTo>
                    <a:pt x="878" y="935"/>
                  </a:lnTo>
                  <a:lnTo>
                    <a:pt x="872" y="956"/>
                  </a:lnTo>
                  <a:lnTo>
                    <a:pt x="870" y="966"/>
                  </a:lnTo>
                  <a:lnTo>
                    <a:pt x="869" y="975"/>
                  </a:lnTo>
                  <a:lnTo>
                    <a:pt x="861" y="994"/>
                  </a:lnTo>
                  <a:lnTo>
                    <a:pt x="855" y="1011"/>
                  </a:lnTo>
                  <a:lnTo>
                    <a:pt x="848" y="1026"/>
                  </a:lnTo>
                  <a:lnTo>
                    <a:pt x="840" y="1042"/>
                  </a:lnTo>
                  <a:lnTo>
                    <a:pt x="834" y="1055"/>
                  </a:lnTo>
                  <a:lnTo>
                    <a:pt x="827" y="1066"/>
                  </a:lnTo>
                  <a:lnTo>
                    <a:pt x="821" y="1076"/>
                  </a:lnTo>
                  <a:lnTo>
                    <a:pt x="810" y="1093"/>
                  </a:lnTo>
                  <a:lnTo>
                    <a:pt x="798" y="1106"/>
                  </a:lnTo>
                  <a:lnTo>
                    <a:pt x="796" y="1099"/>
                  </a:lnTo>
                  <a:lnTo>
                    <a:pt x="794" y="1081"/>
                  </a:lnTo>
                  <a:lnTo>
                    <a:pt x="791" y="1070"/>
                  </a:lnTo>
                  <a:lnTo>
                    <a:pt x="787" y="1055"/>
                  </a:lnTo>
                  <a:lnTo>
                    <a:pt x="783" y="1040"/>
                  </a:lnTo>
                  <a:lnTo>
                    <a:pt x="777" y="1024"/>
                  </a:lnTo>
                  <a:lnTo>
                    <a:pt x="772" y="1009"/>
                  </a:lnTo>
                  <a:lnTo>
                    <a:pt x="764" y="994"/>
                  </a:lnTo>
                  <a:lnTo>
                    <a:pt x="758" y="979"/>
                  </a:lnTo>
                  <a:lnTo>
                    <a:pt x="751" y="966"/>
                  </a:lnTo>
                  <a:lnTo>
                    <a:pt x="741" y="952"/>
                  </a:lnTo>
                  <a:lnTo>
                    <a:pt x="732" y="943"/>
                  </a:lnTo>
                  <a:lnTo>
                    <a:pt x="711" y="928"/>
                  </a:lnTo>
                  <a:lnTo>
                    <a:pt x="692" y="926"/>
                  </a:lnTo>
                  <a:lnTo>
                    <a:pt x="675" y="933"/>
                  </a:lnTo>
                  <a:lnTo>
                    <a:pt x="659" y="950"/>
                  </a:lnTo>
                  <a:lnTo>
                    <a:pt x="650" y="971"/>
                  </a:lnTo>
                  <a:lnTo>
                    <a:pt x="644" y="998"/>
                  </a:lnTo>
                  <a:lnTo>
                    <a:pt x="644" y="1028"/>
                  </a:lnTo>
                  <a:lnTo>
                    <a:pt x="650" y="1057"/>
                  </a:lnTo>
                  <a:lnTo>
                    <a:pt x="654" y="1070"/>
                  </a:lnTo>
                  <a:lnTo>
                    <a:pt x="661" y="1083"/>
                  </a:lnTo>
                  <a:lnTo>
                    <a:pt x="669" y="1099"/>
                  </a:lnTo>
                  <a:lnTo>
                    <a:pt x="680" y="1114"/>
                  </a:lnTo>
                  <a:lnTo>
                    <a:pt x="692" y="1131"/>
                  </a:lnTo>
                  <a:lnTo>
                    <a:pt x="703" y="1152"/>
                  </a:lnTo>
                  <a:lnTo>
                    <a:pt x="715" y="1173"/>
                  </a:lnTo>
                  <a:lnTo>
                    <a:pt x="728" y="1194"/>
                  </a:lnTo>
                  <a:lnTo>
                    <a:pt x="739" y="1215"/>
                  </a:lnTo>
                  <a:lnTo>
                    <a:pt x="751" y="1235"/>
                  </a:lnTo>
                  <a:lnTo>
                    <a:pt x="758" y="1258"/>
                  </a:lnTo>
                  <a:lnTo>
                    <a:pt x="764" y="1277"/>
                  </a:lnTo>
                  <a:lnTo>
                    <a:pt x="770" y="1317"/>
                  </a:lnTo>
                  <a:lnTo>
                    <a:pt x="766" y="1334"/>
                  </a:lnTo>
                  <a:lnTo>
                    <a:pt x="764" y="1342"/>
                  </a:lnTo>
                  <a:lnTo>
                    <a:pt x="758" y="1350"/>
                  </a:lnTo>
                  <a:lnTo>
                    <a:pt x="747" y="1363"/>
                  </a:lnTo>
                  <a:lnTo>
                    <a:pt x="730" y="1374"/>
                  </a:lnTo>
                  <a:lnTo>
                    <a:pt x="694" y="1380"/>
                  </a:lnTo>
                  <a:lnTo>
                    <a:pt x="663" y="1363"/>
                  </a:lnTo>
                  <a:lnTo>
                    <a:pt x="650" y="1348"/>
                  </a:lnTo>
                  <a:lnTo>
                    <a:pt x="639" y="1329"/>
                  </a:lnTo>
                  <a:lnTo>
                    <a:pt x="627" y="1310"/>
                  </a:lnTo>
                  <a:lnTo>
                    <a:pt x="616" y="1289"/>
                  </a:lnTo>
                  <a:lnTo>
                    <a:pt x="606" y="1266"/>
                  </a:lnTo>
                  <a:lnTo>
                    <a:pt x="595" y="1245"/>
                  </a:lnTo>
                  <a:lnTo>
                    <a:pt x="585" y="1228"/>
                  </a:lnTo>
                  <a:lnTo>
                    <a:pt x="576" y="1211"/>
                  </a:lnTo>
                  <a:lnTo>
                    <a:pt x="555" y="1188"/>
                  </a:lnTo>
                  <a:lnTo>
                    <a:pt x="534" y="1186"/>
                  </a:lnTo>
                  <a:lnTo>
                    <a:pt x="526" y="1196"/>
                  </a:lnTo>
                  <a:lnTo>
                    <a:pt x="524" y="1215"/>
                  </a:lnTo>
                  <a:lnTo>
                    <a:pt x="528" y="1241"/>
                  </a:lnTo>
                  <a:lnTo>
                    <a:pt x="532" y="1256"/>
                  </a:lnTo>
                  <a:lnTo>
                    <a:pt x="538" y="1273"/>
                  </a:lnTo>
                  <a:lnTo>
                    <a:pt x="543" y="1292"/>
                  </a:lnTo>
                  <a:lnTo>
                    <a:pt x="549" y="1311"/>
                  </a:lnTo>
                  <a:lnTo>
                    <a:pt x="557" y="1332"/>
                  </a:lnTo>
                  <a:lnTo>
                    <a:pt x="564" y="1353"/>
                  </a:lnTo>
                  <a:lnTo>
                    <a:pt x="568" y="1365"/>
                  </a:lnTo>
                  <a:lnTo>
                    <a:pt x="572" y="1374"/>
                  </a:lnTo>
                  <a:lnTo>
                    <a:pt x="576" y="1386"/>
                  </a:lnTo>
                  <a:lnTo>
                    <a:pt x="580" y="1397"/>
                  </a:lnTo>
                  <a:lnTo>
                    <a:pt x="585" y="1408"/>
                  </a:lnTo>
                  <a:lnTo>
                    <a:pt x="589" y="1420"/>
                  </a:lnTo>
                  <a:lnTo>
                    <a:pt x="593" y="1431"/>
                  </a:lnTo>
                  <a:lnTo>
                    <a:pt x="597" y="1443"/>
                  </a:lnTo>
                  <a:lnTo>
                    <a:pt x="604" y="1465"/>
                  </a:lnTo>
                  <a:lnTo>
                    <a:pt x="608" y="1477"/>
                  </a:lnTo>
                  <a:lnTo>
                    <a:pt x="612" y="1488"/>
                  </a:lnTo>
                  <a:lnTo>
                    <a:pt x="616" y="1498"/>
                  </a:lnTo>
                  <a:lnTo>
                    <a:pt x="620" y="1509"/>
                  </a:lnTo>
                  <a:lnTo>
                    <a:pt x="625" y="1530"/>
                  </a:lnTo>
                  <a:lnTo>
                    <a:pt x="631" y="1551"/>
                  </a:lnTo>
                  <a:lnTo>
                    <a:pt x="637" y="1572"/>
                  </a:lnTo>
                  <a:lnTo>
                    <a:pt x="644" y="1608"/>
                  </a:lnTo>
                  <a:lnTo>
                    <a:pt x="644" y="1640"/>
                  </a:lnTo>
                  <a:lnTo>
                    <a:pt x="640" y="1667"/>
                  </a:lnTo>
                  <a:lnTo>
                    <a:pt x="629" y="1684"/>
                  </a:lnTo>
                  <a:lnTo>
                    <a:pt x="610" y="1694"/>
                  </a:lnTo>
                  <a:lnTo>
                    <a:pt x="568" y="1688"/>
                  </a:lnTo>
                  <a:lnTo>
                    <a:pt x="538" y="1663"/>
                  </a:lnTo>
                  <a:lnTo>
                    <a:pt x="524" y="1642"/>
                  </a:lnTo>
                  <a:lnTo>
                    <a:pt x="513" y="1619"/>
                  </a:lnTo>
                  <a:lnTo>
                    <a:pt x="504" y="1593"/>
                  </a:lnTo>
                  <a:lnTo>
                    <a:pt x="502" y="1580"/>
                  </a:lnTo>
                  <a:lnTo>
                    <a:pt x="496" y="1566"/>
                  </a:lnTo>
                  <a:lnTo>
                    <a:pt x="494" y="1553"/>
                  </a:lnTo>
                  <a:lnTo>
                    <a:pt x="490" y="1538"/>
                  </a:lnTo>
                  <a:lnTo>
                    <a:pt x="486" y="1524"/>
                  </a:lnTo>
                  <a:lnTo>
                    <a:pt x="485" y="1511"/>
                  </a:lnTo>
                  <a:lnTo>
                    <a:pt x="473" y="1456"/>
                  </a:lnTo>
                  <a:lnTo>
                    <a:pt x="471" y="1443"/>
                  </a:lnTo>
                  <a:lnTo>
                    <a:pt x="467" y="1431"/>
                  </a:lnTo>
                  <a:lnTo>
                    <a:pt x="466" y="1420"/>
                  </a:lnTo>
                  <a:lnTo>
                    <a:pt x="464" y="1410"/>
                  </a:lnTo>
                  <a:lnTo>
                    <a:pt x="456" y="1391"/>
                  </a:lnTo>
                  <a:lnTo>
                    <a:pt x="450" y="1378"/>
                  </a:lnTo>
                  <a:lnTo>
                    <a:pt x="443" y="1374"/>
                  </a:lnTo>
                  <a:lnTo>
                    <a:pt x="443" y="1384"/>
                  </a:lnTo>
                  <a:lnTo>
                    <a:pt x="443" y="1403"/>
                  </a:lnTo>
                  <a:lnTo>
                    <a:pt x="446" y="1454"/>
                  </a:lnTo>
                  <a:lnTo>
                    <a:pt x="454" y="1521"/>
                  </a:lnTo>
                  <a:lnTo>
                    <a:pt x="456" y="1593"/>
                  </a:lnTo>
                  <a:lnTo>
                    <a:pt x="454" y="1661"/>
                  </a:lnTo>
                  <a:lnTo>
                    <a:pt x="448" y="1692"/>
                  </a:lnTo>
                  <a:lnTo>
                    <a:pt x="441" y="1718"/>
                  </a:lnTo>
                  <a:lnTo>
                    <a:pt x="435" y="1730"/>
                  </a:lnTo>
                  <a:lnTo>
                    <a:pt x="429" y="1739"/>
                  </a:lnTo>
                  <a:lnTo>
                    <a:pt x="414" y="1754"/>
                  </a:lnTo>
                  <a:lnTo>
                    <a:pt x="399" y="1766"/>
                  </a:lnTo>
                  <a:lnTo>
                    <a:pt x="382" y="1773"/>
                  </a:lnTo>
                  <a:lnTo>
                    <a:pt x="355" y="1781"/>
                  </a:lnTo>
                  <a:lnTo>
                    <a:pt x="313" y="1771"/>
                  </a:lnTo>
                  <a:lnTo>
                    <a:pt x="300" y="1758"/>
                  </a:lnTo>
                  <a:lnTo>
                    <a:pt x="292" y="1741"/>
                  </a:lnTo>
                  <a:lnTo>
                    <a:pt x="291" y="1720"/>
                  </a:lnTo>
                  <a:lnTo>
                    <a:pt x="294" y="1697"/>
                  </a:lnTo>
                  <a:lnTo>
                    <a:pt x="298" y="1686"/>
                  </a:lnTo>
                  <a:lnTo>
                    <a:pt x="302" y="1675"/>
                  </a:lnTo>
                  <a:lnTo>
                    <a:pt x="312" y="1652"/>
                  </a:lnTo>
                  <a:lnTo>
                    <a:pt x="315" y="1640"/>
                  </a:lnTo>
                  <a:lnTo>
                    <a:pt x="319" y="1631"/>
                  </a:lnTo>
                  <a:lnTo>
                    <a:pt x="327" y="1612"/>
                  </a:lnTo>
                  <a:lnTo>
                    <a:pt x="331" y="1583"/>
                  </a:lnTo>
                  <a:lnTo>
                    <a:pt x="325" y="1578"/>
                  </a:lnTo>
                  <a:lnTo>
                    <a:pt x="313" y="1578"/>
                  </a:lnTo>
                  <a:lnTo>
                    <a:pt x="266" y="1583"/>
                  </a:lnTo>
                  <a:lnTo>
                    <a:pt x="201" y="1587"/>
                  </a:lnTo>
                  <a:lnTo>
                    <a:pt x="158" y="1576"/>
                  </a:lnTo>
                  <a:lnTo>
                    <a:pt x="154" y="1568"/>
                  </a:lnTo>
                  <a:lnTo>
                    <a:pt x="154" y="1561"/>
                  </a:lnTo>
                  <a:lnTo>
                    <a:pt x="156" y="1549"/>
                  </a:lnTo>
                  <a:lnTo>
                    <a:pt x="165" y="1538"/>
                  </a:lnTo>
                  <a:lnTo>
                    <a:pt x="177" y="1524"/>
                  </a:lnTo>
                  <a:lnTo>
                    <a:pt x="190" y="1513"/>
                  </a:lnTo>
                  <a:lnTo>
                    <a:pt x="203" y="1502"/>
                  </a:lnTo>
                  <a:lnTo>
                    <a:pt x="218" y="1492"/>
                  </a:lnTo>
                  <a:lnTo>
                    <a:pt x="249" y="1473"/>
                  </a:lnTo>
                  <a:lnTo>
                    <a:pt x="279" y="1456"/>
                  </a:lnTo>
                  <a:lnTo>
                    <a:pt x="306" y="1441"/>
                  </a:lnTo>
                  <a:lnTo>
                    <a:pt x="325" y="1424"/>
                  </a:lnTo>
                  <a:lnTo>
                    <a:pt x="336" y="1405"/>
                  </a:lnTo>
                  <a:lnTo>
                    <a:pt x="334" y="1384"/>
                  </a:lnTo>
                  <a:lnTo>
                    <a:pt x="329" y="1376"/>
                  </a:lnTo>
                  <a:lnTo>
                    <a:pt x="317" y="1369"/>
                  </a:lnTo>
                  <a:lnTo>
                    <a:pt x="283" y="1361"/>
                  </a:lnTo>
                  <a:lnTo>
                    <a:pt x="190" y="1359"/>
                  </a:lnTo>
                  <a:lnTo>
                    <a:pt x="104" y="1353"/>
                  </a:lnTo>
                  <a:lnTo>
                    <a:pt x="80" y="1340"/>
                  </a:lnTo>
                  <a:lnTo>
                    <a:pt x="74" y="1331"/>
                  </a:lnTo>
                  <a:lnTo>
                    <a:pt x="74" y="1317"/>
                  </a:lnTo>
                  <a:lnTo>
                    <a:pt x="80" y="1302"/>
                  </a:lnTo>
                  <a:lnTo>
                    <a:pt x="87" y="1289"/>
                  </a:lnTo>
                  <a:lnTo>
                    <a:pt x="99" y="1279"/>
                  </a:lnTo>
                  <a:lnTo>
                    <a:pt x="114" y="1270"/>
                  </a:lnTo>
                  <a:lnTo>
                    <a:pt x="148" y="1254"/>
                  </a:lnTo>
                  <a:lnTo>
                    <a:pt x="186" y="1241"/>
                  </a:lnTo>
                  <a:lnTo>
                    <a:pt x="228" y="1228"/>
                  </a:lnTo>
                  <a:lnTo>
                    <a:pt x="266" y="1215"/>
                  </a:lnTo>
                  <a:lnTo>
                    <a:pt x="323" y="1177"/>
                  </a:lnTo>
                  <a:lnTo>
                    <a:pt x="336" y="1154"/>
                  </a:lnTo>
                  <a:lnTo>
                    <a:pt x="344" y="1131"/>
                  </a:lnTo>
                  <a:lnTo>
                    <a:pt x="344" y="1112"/>
                  </a:lnTo>
                  <a:lnTo>
                    <a:pt x="340" y="1104"/>
                  </a:lnTo>
                  <a:lnTo>
                    <a:pt x="336" y="1097"/>
                  </a:lnTo>
                  <a:lnTo>
                    <a:pt x="323" y="1085"/>
                  </a:lnTo>
                  <a:lnTo>
                    <a:pt x="304" y="1078"/>
                  </a:lnTo>
                  <a:lnTo>
                    <a:pt x="249" y="1081"/>
                  </a:lnTo>
                  <a:lnTo>
                    <a:pt x="192" y="1102"/>
                  </a:lnTo>
                  <a:lnTo>
                    <a:pt x="171" y="1116"/>
                  </a:lnTo>
                  <a:lnTo>
                    <a:pt x="150" y="1129"/>
                  </a:lnTo>
                  <a:lnTo>
                    <a:pt x="129" y="1142"/>
                  </a:lnTo>
                  <a:lnTo>
                    <a:pt x="108" y="1152"/>
                  </a:lnTo>
                  <a:lnTo>
                    <a:pt x="55" y="1156"/>
                  </a:lnTo>
                  <a:lnTo>
                    <a:pt x="26" y="1146"/>
                  </a:lnTo>
                  <a:lnTo>
                    <a:pt x="9" y="1123"/>
                  </a:lnTo>
                  <a:lnTo>
                    <a:pt x="0" y="1093"/>
                  </a:lnTo>
                  <a:lnTo>
                    <a:pt x="0" y="1059"/>
                  </a:lnTo>
                  <a:lnTo>
                    <a:pt x="4" y="1040"/>
                  </a:lnTo>
                  <a:lnTo>
                    <a:pt x="7" y="1023"/>
                  </a:lnTo>
                  <a:lnTo>
                    <a:pt x="15" y="1005"/>
                  </a:lnTo>
                  <a:lnTo>
                    <a:pt x="24" y="988"/>
                  </a:lnTo>
                  <a:lnTo>
                    <a:pt x="36" y="975"/>
                  </a:lnTo>
                  <a:lnTo>
                    <a:pt x="49" y="962"/>
                  </a:lnTo>
                  <a:lnTo>
                    <a:pt x="64" y="952"/>
                  </a:lnTo>
                  <a:lnTo>
                    <a:pt x="81" y="945"/>
                  </a:lnTo>
                  <a:lnTo>
                    <a:pt x="121" y="935"/>
                  </a:lnTo>
                  <a:lnTo>
                    <a:pt x="171" y="928"/>
                  </a:lnTo>
                  <a:lnTo>
                    <a:pt x="272" y="918"/>
                  </a:lnTo>
                  <a:lnTo>
                    <a:pt x="353" y="901"/>
                  </a:lnTo>
                  <a:lnTo>
                    <a:pt x="378" y="886"/>
                  </a:lnTo>
                  <a:lnTo>
                    <a:pt x="386" y="865"/>
                  </a:lnTo>
                  <a:lnTo>
                    <a:pt x="382" y="855"/>
                  </a:lnTo>
                  <a:lnTo>
                    <a:pt x="376" y="848"/>
                  </a:lnTo>
                  <a:lnTo>
                    <a:pt x="351" y="844"/>
                  </a:lnTo>
                  <a:lnTo>
                    <a:pt x="273" y="855"/>
                  </a:lnTo>
                  <a:lnTo>
                    <a:pt x="232" y="865"/>
                  </a:lnTo>
                  <a:lnTo>
                    <a:pt x="194" y="869"/>
                  </a:lnTo>
                  <a:lnTo>
                    <a:pt x="161" y="863"/>
                  </a:lnTo>
                  <a:lnTo>
                    <a:pt x="142" y="844"/>
                  </a:lnTo>
                  <a:lnTo>
                    <a:pt x="138" y="829"/>
                  </a:lnTo>
                  <a:lnTo>
                    <a:pt x="138" y="810"/>
                  </a:lnTo>
                  <a:lnTo>
                    <a:pt x="142" y="785"/>
                  </a:lnTo>
                  <a:lnTo>
                    <a:pt x="146" y="772"/>
                  </a:lnTo>
                  <a:lnTo>
                    <a:pt x="150" y="758"/>
                  </a:lnTo>
                  <a:lnTo>
                    <a:pt x="154" y="743"/>
                  </a:lnTo>
                  <a:lnTo>
                    <a:pt x="159" y="730"/>
                  </a:lnTo>
                  <a:lnTo>
                    <a:pt x="165" y="713"/>
                  </a:lnTo>
                  <a:lnTo>
                    <a:pt x="171" y="698"/>
                  </a:lnTo>
                  <a:lnTo>
                    <a:pt x="178" y="682"/>
                  </a:lnTo>
                  <a:lnTo>
                    <a:pt x="186" y="667"/>
                  </a:lnTo>
                  <a:lnTo>
                    <a:pt x="196" y="650"/>
                  </a:lnTo>
                  <a:lnTo>
                    <a:pt x="203" y="635"/>
                  </a:lnTo>
                  <a:lnTo>
                    <a:pt x="213" y="618"/>
                  </a:lnTo>
                  <a:lnTo>
                    <a:pt x="222" y="602"/>
                  </a:lnTo>
                  <a:lnTo>
                    <a:pt x="234" y="587"/>
                  </a:lnTo>
                  <a:lnTo>
                    <a:pt x="243" y="572"/>
                  </a:lnTo>
                  <a:lnTo>
                    <a:pt x="254" y="559"/>
                  </a:lnTo>
                  <a:lnTo>
                    <a:pt x="266" y="545"/>
                  </a:lnTo>
                  <a:lnTo>
                    <a:pt x="277" y="532"/>
                  </a:lnTo>
                  <a:lnTo>
                    <a:pt x="291" y="521"/>
                  </a:lnTo>
                  <a:lnTo>
                    <a:pt x="302" y="509"/>
                  </a:lnTo>
                  <a:lnTo>
                    <a:pt x="313" y="500"/>
                  </a:lnTo>
                  <a:lnTo>
                    <a:pt x="340" y="483"/>
                  </a:lnTo>
                  <a:lnTo>
                    <a:pt x="365" y="469"/>
                  </a:lnTo>
                  <a:lnTo>
                    <a:pt x="391" y="464"/>
                  </a:lnTo>
                  <a:lnTo>
                    <a:pt x="439" y="452"/>
                  </a:lnTo>
                  <a:lnTo>
                    <a:pt x="481" y="433"/>
                  </a:lnTo>
                  <a:lnTo>
                    <a:pt x="515" y="409"/>
                  </a:lnTo>
                  <a:lnTo>
                    <a:pt x="528" y="395"/>
                  </a:lnTo>
                  <a:lnTo>
                    <a:pt x="542" y="382"/>
                  </a:lnTo>
                  <a:lnTo>
                    <a:pt x="553" y="367"/>
                  </a:lnTo>
                  <a:lnTo>
                    <a:pt x="562" y="353"/>
                  </a:lnTo>
                  <a:lnTo>
                    <a:pt x="578" y="333"/>
                  </a:lnTo>
                  <a:lnTo>
                    <a:pt x="585" y="315"/>
                  </a:lnTo>
                  <a:lnTo>
                    <a:pt x="589" y="310"/>
                  </a:lnTo>
                  <a:lnTo>
                    <a:pt x="530" y="566"/>
                  </a:lnTo>
                  <a:lnTo>
                    <a:pt x="216" y="777"/>
                  </a:lnTo>
                  <a:lnTo>
                    <a:pt x="517" y="650"/>
                  </a:lnTo>
                  <a:lnTo>
                    <a:pt x="443" y="956"/>
                  </a:lnTo>
                  <a:lnTo>
                    <a:pt x="93" y="1036"/>
                  </a:lnTo>
                  <a:lnTo>
                    <a:pt x="433" y="1019"/>
                  </a:lnTo>
                  <a:lnTo>
                    <a:pt x="393" y="1222"/>
                  </a:lnTo>
                  <a:lnTo>
                    <a:pt x="148" y="1308"/>
                  </a:lnTo>
                  <a:lnTo>
                    <a:pt x="382" y="1277"/>
                  </a:lnTo>
                  <a:lnTo>
                    <a:pt x="361" y="1446"/>
                  </a:lnTo>
                  <a:lnTo>
                    <a:pt x="237" y="1540"/>
                  </a:lnTo>
                  <a:lnTo>
                    <a:pt x="370" y="1490"/>
                  </a:lnTo>
                  <a:lnTo>
                    <a:pt x="376" y="1718"/>
                  </a:lnTo>
                  <a:lnTo>
                    <a:pt x="403" y="1429"/>
                  </a:lnTo>
                  <a:lnTo>
                    <a:pt x="435" y="1211"/>
                  </a:lnTo>
                  <a:lnTo>
                    <a:pt x="572" y="1619"/>
                  </a:lnTo>
                  <a:lnTo>
                    <a:pt x="462" y="1131"/>
                  </a:lnTo>
                  <a:lnTo>
                    <a:pt x="502" y="967"/>
                  </a:lnTo>
                  <a:lnTo>
                    <a:pt x="696" y="1308"/>
                  </a:lnTo>
                  <a:lnTo>
                    <a:pt x="526" y="893"/>
                  </a:lnTo>
                  <a:lnTo>
                    <a:pt x="581" y="650"/>
                  </a:lnTo>
                  <a:lnTo>
                    <a:pt x="800" y="895"/>
                  </a:lnTo>
                  <a:lnTo>
                    <a:pt x="595" y="576"/>
                  </a:lnTo>
                  <a:lnTo>
                    <a:pt x="599" y="544"/>
                  </a:lnTo>
                  <a:lnTo>
                    <a:pt x="602" y="509"/>
                  </a:lnTo>
                  <a:lnTo>
                    <a:pt x="608" y="466"/>
                  </a:lnTo>
                  <a:lnTo>
                    <a:pt x="616" y="418"/>
                  </a:lnTo>
                  <a:lnTo>
                    <a:pt x="623" y="371"/>
                  </a:lnTo>
                  <a:lnTo>
                    <a:pt x="627" y="359"/>
                  </a:lnTo>
                  <a:lnTo>
                    <a:pt x="629" y="348"/>
                  </a:lnTo>
                  <a:lnTo>
                    <a:pt x="631" y="336"/>
                  </a:lnTo>
                  <a:lnTo>
                    <a:pt x="635" y="327"/>
                  </a:lnTo>
                  <a:lnTo>
                    <a:pt x="637" y="317"/>
                  </a:lnTo>
                  <a:lnTo>
                    <a:pt x="639" y="306"/>
                  </a:lnTo>
                  <a:lnTo>
                    <a:pt x="644" y="291"/>
                  </a:lnTo>
                  <a:lnTo>
                    <a:pt x="652" y="274"/>
                  </a:lnTo>
                  <a:lnTo>
                    <a:pt x="658" y="262"/>
                  </a:lnTo>
                  <a:lnTo>
                    <a:pt x="661" y="253"/>
                  </a:lnTo>
                  <a:lnTo>
                    <a:pt x="667" y="241"/>
                  </a:lnTo>
                  <a:lnTo>
                    <a:pt x="675" y="232"/>
                  </a:lnTo>
                  <a:lnTo>
                    <a:pt x="680" y="220"/>
                  </a:lnTo>
                  <a:lnTo>
                    <a:pt x="688" y="209"/>
                  </a:lnTo>
                  <a:lnTo>
                    <a:pt x="697" y="196"/>
                  </a:lnTo>
                  <a:lnTo>
                    <a:pt x="705" y="184"/>
                  </a:lnTo>
                  <a:lnTo>
                    <a:pt x="713" y="173"/>
                  </a:lnTo>
                  <a:lnTo>
                    <a:pt x="722" y="160"/>
                  </a:lnTo>
                  <a:lnTo>
                    <a:pt x="730" y="148"/>
                  </a:lnTo>
                  <a:lnTo>
                    <a:pt x="739" y="137"/>
                  </a:lnTo>
                  <a:lnTo>
                    <a:pt x="749" y="123"/>
                  </a:lnTo>
                  <a:lnTo>
                    <a:pt x="756" y="112"/>
                  </a:lnTo>
                  <a:lnTo>
                    <a:pt x="773" y="91"/>
                  </a:lnTo>
                  <a:lnTo>
                    <a:pt x="783" y="80"/>
                  </a:lnTo>
                  <a:lnTo>
                    <a:pt x="791" y="68"/>
                  </a:lnTo>
                  <a:lnTo>
                    <a:pt x="806" y="49"/>
                  </a:lnTo>
                  <a:lnTo>
                    <a:pt x="819" y="32"/>
                  </a:lnTo>
                  <a:lnTo>
                    <a:pt x="831" y="19"/>
                  </a:lnTo>
                  <a:lnTo>
                    <a:pt x="838" y="8"/>
                  </a:lnTo>
                  <a:lnTo>
                    <a:pt x="846" y="0"/>
                  </a:lnTo>
                  <a:lnTo>
                    <a:pt x="850" y="230"/>
                  </a:lnTo>
                  <a:lnTo>
                    <a:pt x="832" y="226"/>
                  </a:lnTo>
                  <a:lnTo>
                    <a:pt x="787" y="239"/>
                  </a:lnTo>
                  <a:lnTo>
                    <a:pt x="734" y="268"/>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grpSp>
      <p:sp>
        <p:nvSpPr>
          <p:cNvPr id="80911" name="Text Box 15"/>
          <p:cNvSpPr txBox="1">
            <a:spLocks noChangeArrowheads="1"/>
          </p:cNvSpPr>
          <p:nvPr/>
        </p:nvSpPr>
        <p:spPr bwMode="auto">
          <a:xfrm>
            <a:off x="2362200" y="2209800"/>
            <a:ext cx="4343400" cy="762000"/>
          </a:xfrm>
          <a:prstGeom prst="rect">
            <a:avLst/>
          </a:prstGeom>
          <a:noFill/>
          <a:ln w="9525">
            <a:noFill/>
            <a:miter lim="800000"/>
            <a:headEnd/>
            <a:tailEnd/>
          </a:ln>
          <a:effectLst>
            <a:outerShdw dist="107763" dir="2700000" algn="ctr" rotWithShape="0">
              <a:schemeClr val="bg2"/>
            </a:outerShdw>
          </a:effectLst>
        </p:spPr>
        <p:txBody>
          <a:bodyPr>
            <a:spAutoFit/>
          </a:bodyPr>
          <a:lstStyle/>
          <a:p>
            <a:pPr algn="ctr">
              <a:spcBef>
                <a:spcPct val="50000"/>
              </a:spcBef>
            </a:pPr>
            <a:r>
              <a:rPr lang="en-US" sz="4400" b="1" dirty="0" err="1">
                <a:solidFill>
                  <a:srgbClr val="FF3300"/>
                </a:solidFill>
                <a:latin typeface="Arial" charset="0"/>
              </a:rPr>
              <a:t>Địa</a:t>
            </a:r>
            <a:r>
              <a:rPr lang="en-US" sz="4400" b="1" dirty="0">
                <a:solidFill>
                  <a:srgbClr val="FF3300"/>
                </a:solidFill>
                <a:latin typeface="Arial" charset="0"/>
              </a:rPr>
              <a:t> </a:t>
            </a:r>
            <a:r>
              <a:rPr lang="en-US" sz="4400" b="1" dirty="0" err="1">
                <a:solidFill>
                  <a:srgbClr val="FF3300"/>
                </a:solidFill>
                <a:latin typeface="Arial" charset="0"/>
              </a:rPr>
              <a:t>lý</a:t>
            </a:r>
            <a:r>
              <a:rPr lang="en-US" sz="4400" b="1" dirty="0">
                <a:solidFill>
                  <a:srgbClr val="FF3300"/>
                </a:solidFill>
                <a:latin typeface="Arial" charset="0"/>
              </a:rPr>
              <a:t> </a:t>
            </a:r>
            <a:endParaRPr lang="en-US" sz="4400" dirty="0">
              <a:solidFill>
                <a:srgbClr val="FF3300"/>
              </a:solidFill>
              <a:latin typeface="Arial" charset="0"/>
            </a:endParaRPr>
          </a:p>
        </p:txBody>
      </p:sp>
      <p:pic>
        <p:nvPicPr>
          <p:cNvPr id="5126" name="Picture 16" descr="red_mushroom_hb"/>
          <p:cNvPicPr>
            <a:picLocks noChangeAspect="1" noChangeArrowheads="1" noCrop="1"/>
          </p:cNvPicPr>
          <p:nvPr/>
        </p:nvPicPr>
        <p:blipFill>
          <a:blip r:embed="rId4"/>
          <a:srcRect/>
          <a:stretch>
            <a:fillRect/>
          </a:stretch>
        </p:blipFill>
        <p:spPr bwMode="auto">
          <a:xfrm>
            <a:off x="0" y="5257800"/>
            <a:ext cx="1981200" cy="1600200"/>
          </a:xfrm>
          <a:prstGeom prst="rect">
            <a:avLst/>
          </a:prstGeom>
          <a:noFill/>
          <a:ln w="9525">
            <a:noFill/>
            <a:miter lim="800000"/>
            <a:headEnd/>
            <a:tailEnd/>
          </a:ln>
        </p:spPr>
      </p:pic>
      <p:sp>
        <p:nvSpPr>
          <p:cNvPr id="80919" name="Text Box 23"/>
          <p:cNvSpPr txBox="1">
            <a:spLocks noChangeArrowheads="1"/>
          </p:cNvSpPr>
          <p:nvPr/>
        </p:nvSpPr>
        <p:spPr bwMode="auto">
          <a:xfrm>
            <a:off x="0" y="4191000"/>
            <a:ext cx="9144000" cy="161607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ctr">
              <a:spcBef>
                <a:spcPct val="50000"/>
              </a:spcBef>
            </a:pPr>
            <a:r>
              <a:rPr lang="en-US" sz="4000" b="1" u="sng" dirty="0" err="1">
                <a:solidFill>
                  <a:srgbClr val="FF0066"/>
                </a:solidFill>
                <a:latin typeface="Arial" charset="0"/>
              </a:rPr>
              <a:t>Bài</a:t>
            </a:r>
            <a:r>
              <a:rPr lang="en-US" sz="4000" b="1" u="sng" dirty="0">
                <a:solidFill>
                  <a:srgbClr val="FF0066"/>
                </a:solidFill>
                <a:latin typeface="Arial" charset="0"/>
              </a:rPr>
              <a:t> 1:</a:t>
            </a:r>
            <a:r>
              <a:rPr lang="en-US" sz="4000" b="1" dirty="0">
                <a:solidFill>
                  <a:srgbClr val="FF0066"/>
                </a:solidFill>
                <a:latin typeface="Arial" charset="0"/>
              </a:rPr>
              <a:t> </a:t>
            </a:r>
          </a:p>
          <a:p>
            <a:pPr algn="ctr">
              <a:spcBef>
                <a:spcPct val="50000"/>
              </a:spcBef>
            </a:pPr>
            <a:r>
              <a:rPr lang="en-US" sz="4000" b="1" dirty="0" err="1">
                <a:solidFill>
                  <a:srgbClr val="FF0066"/>
                </a:solidFill>
                <a:latin typeface="Arial" charset="0"/>
              </a:rPr>
              <a:t>VIỆT</a:t>
            </a:r>
            <a:r>
              <a:rPr lang="en-US" sz="4000" b="1" dirty="0">
                <a:solidFill>
                  <a:srgbClr val="FF0066"/>
                </a:solidFill>
                <a:latin typeface="Arial" charset="0"/>
              </a:rPr>
              <a:t> NAM </a:t>
            </a:r>
            <a:r>
              <a:rPr lang="en-US" sz="4000" b="1" dirty="0" err="1">
                <a:solidFill>
                  <a:srgbClr val="FF0066"/>
                </a:solidFill>
                <a:latin typeface="Arial" charset="0"/>
              </a:rPr>
              <a:t>ĐẤT</a:t>
            </a:r>
            <a:r>
              <a:rPr lang="en-US" sz="4000" b="1" dirty="0">
                <a:solidFill>
                  <a:srgbClr val="FF0066"/>
                </a:solidFill>
                <a:latin typeface="Arial" charset="0"/>
              </a:rPr>
              <a:t> </a:t>
            </a:r>
            <a:r>
              <a:rPr lang="en-US" sz="4000" b="1" dirty="0" err="1">
                <a:solidFill>
                  <a:srgbClr val="FF0066"/>
                </a:solidFill>
                <a:latin typeface="Arial" charset="0"/>
              </a:rPr>
              <a:t>NƯỚC</a:t>
            </a:r>
            <a:r>
              <a:rPr lang="en-US" sz="4000" b="1" dirty="0">
                <a:solidFill>
                  <a:srgbClr val="FF0066"/>
                </a:solidFill>
                <a:latin typeface="Arial" charset="0"/>
              </a:rPr>
              <a:t> </a:t>
            </a:r>
            <a:r>
              <a:rPr lang="en-US" sz="4000" b="1" dirty="0" err="1">
                <a:solidFill>
                  <a:srgbClr val="FF0066"/>
                </a:solidFill>
                <a:latin typeface="Arial" charset="0"/>
              </a:rPr>
              <a:t>CHÚNG</a:t>
            </a:r>
            <a:r>
              <a:rPr lang="en-US" sz="4000" b="1" dirty="0">
                <a:solidFill>
                  <a:srgbClr val="FF0066"/>
                </a:solidFill>
                <a:latin typeface="Arial" charset="0"/>
              </a:rPr>
              <a:t> TA</a:t>
            </a:r>
            <a:endParaRPr lang="en-US" sz="4000" dirty="0">
              <a:solidFill>
                <a:srgbClr val="FF0066"/>
              </a:solidFill>
              <a:latin typeface="Arial" charset="0"/>
            </a:endParaRPr>
          </a:p>
        </p:txBody>
      </p:sp>
      <p:sp>
        <p:nvSpPr>
          <p:cNvPr id="15" name="Rectangle 14"/>
          <p:cNvSpPr/>
          <p:nvPr/>
        </p:nvSpPr>
        <p:spPr>
          <a:xfrm>
            <a:off x="685800" y="762000"/>
            <a:ext cx="7391400" cy="584775"/>
          </a:xfrm>
          <a:prstGeom prst="rect">
            <a:avLst/>
          </a:prstGeom>
        </p:spPr>
        <p:txBody>
          <a:bodyPr wrap="square">
            <a:spAutoFit/>
          </a:bodyPr>
          <a:lstStyle/>
          <a:p>
            <a:pPr algn="ctr" eaLnBrk="1" hangingPunct="1">
              <a:spcBef>
                <a:spcPct val="50000"/>
              </a:spcBef>
            </a:pPr>
            <a:r>
              <a:rPr lang="en-US" altLang="en-US" b="1" dirty="0" err="1" smtClean="0">
                <a:solidFill>
                  <a:srgbClr val="0000FF"/>
                </a:solidFill>
                <a:cs typeface="Times New Roman" pitchFamily="18" charset="0"/>
              </a:rPr>
              <a:t>TRƯỜNG</a:t>
            </a:r>
            <a:r>
              <a:rPr lang="en-US" altLang="en-US" b="1" dirty="0" smtClean="0">
                <a:solidFill>
                  <a:srgbClr val="0000FF"/>
                </a:solidFill>
                <a:cs typeface="Times New Roman" pitchFamily="18" charset="0"/>
              </a:rPr>
              <a:t> </a:t>
            </a:r>
            <a:r>
              <a:rPr lang="en-US" altLang="en-US" b="1" dirty="0" err="1" smtClean="0">
                <a:solidFill>
                  <a:srgbClr val="0000FF"/>
                </a:solidFill>
                <a:cs typeface="Times New Roman" pitchFamily="18" charset="0"/>
              </a:rPr>
              <a:t>TiỂU</a:t>
            </a:r>
            <a:r>
              <a:rPr lang="en-US" altLang="en-US" b="1" dirty="0" smtClean="0">
                <a:solidFill>
                  <a:srgbClr val="0000FF"/>
                </a:solidFill>
                <a:cs typeface="Times New Roman" pitchFamily="18" charset="0"/>
              </a:rPr>
              <a:t> </a:t>
            </a:r>
            <a:r>
              <a:rPr lang="en-US" altLang="en-US" b="1" dirty="0" err="1" smtClean="0">
                <a:solidFill>
                  <a:srgbClr val="0000FF"/>
                </a:solidFill>
                <a:cs typeface="Times New Roman" pitchFamily="18" charset="0"/>
              </a:rPr>
              <a:t>HỌC</a:t>
            </a:r>
            <a:r>
              <a:rPr lang="en-US" altLang="en-US" b="1" dirty="0" smtClean="0">
                <a:solidFill>
                  <a:srgbClr val="0000FF"/>
                </a:solidFill>
                <a:cs typeface="Times New Roman" pitchFamily="18" charset="0"/>
              </a:rPr>
              <a:t> </a:t>
            </a:r>
            <a:r>
              <a:rPr lang="en-US" altLang="en-US" b="1" dirty="0" err="1" smtClean="0">
                <a:solidFill>
                  <a:srgbClr val="0000FF"/>
                </a:solidFill>
                <a:cs typeface="Times New Roman" pitchFamily="18" charset="0"/>
              </a:rPr>
              <a:t>TRUNG</a:t>
            </a:r>
            <a:r>
              <a:rPr lang="en-US" altLang="en-US" b="1" dirty="0" smtClean="0">
                <a:solidFill>
                  <a:srgbClr val="0000FF"/>
                </a:solidFill>
                <a:cs typeface="Times New Roman" pitchFamily="18" charset="0"/>
              </a:rPr>
              <a:t> </a:t>
            </a:r>
            <a:r>
              <a:rPr lang="en-US" altLang="en-US" b="1" dirty="0" err="1" smtClean="0">
                <a:solidFill>
                  <a:srgbClr val="0000FF"/>
                </a:solidFill>
                <a:cs typeface="Times New Roman" pitchFamily="18" charset="0"/>
              </a:rPr>
              <a:t>LẬP</a:t>
            </a:r>
            <a:r>
              <a:rPr lang="en-US" altLang="en-US" b="1" dirty="0" smtClean="0">
                <a:solidFill>
                  <a:srgbClr val="0000FF"/>
                </a:solidFill>
                <a:cs typeface="Times New Roman" pitchFamily="18" charset="0"/>
              </a:rPr>
              <a:t> </a:t>
            </a:r>
            <a:r>
              <a:rPr lang="en-US" altLang="en-US" b="1" dirty="0" err="1" smtClean="0">
                <a:solidFill>
                  <a:srgbClr val="0000FF"/>
                </a:solidFill>
                <a:cs typeface="Times New Roman" pitchFamily="18" charset="0"/>
              </a:rPr>
              <a:t>HẠ</a:t>
            </a:r>
            <a:endParaRPr lang="en-US" altLang="en-US" b="1" dirty="0">
              <a:solidFill>
                <a:srgbClr val="0000FF"/>
              </a:solidFill>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0911"/>
                                        </p:tgtEl>
                                        <p:attrNameLst>
                                          <p:attrName>style.visibility</p:attrName>
                                        </p:attrNameLst>
                                      </p:cBhvr>
                                      <p:to>
                                        <p:strVal val="visible"/>
                                      </p:to>
                                    </p:set>
                                    <p:anim calcmode="lin" valueType="num">
                                      <p:cBhvr>
                                        <p:cTn id="7" dur="500" fill="hold"/>
                                        <p:tgtEl>
                                          <p:spTgt spid="80911"/>
                                        </p:tgtEl>
                                        <p:attrNameLst>
                                          <p:attrName>ppt_w</p:attrName>
                                        </p:attrNameLst>
                                      </p:cBhvr>
                                      <p:tavLst>
                                        <p:tav tm="0">
                                          <p:val>
                                            <p:fltVal val="0"/>
                                          </p:val>
                                        </p:tav>
                                        <p:tav tm="100000">
                                          <p:val>
                                            <p:strVal val="#ppt_w"/>
                                          </p:val>
                                        </p:tav>
                                      </p:tavLst>
                                    </p:anim>
                                    <p:anim calcmode="lin" valueType="num">
                                      <p:cBhvr>
                                        <p:cTn id="8" dur="500" fill="hold"/>
                                        <p:tgtEl>
                                          <p:spTgt spid="80911"/>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80919"/>
                                        </p:tgtEl>
                                        <p:attrNameLst>
                                          <p:attrName>style.visibility</p:attrName>
                                        </p:attrNameLst>
                                      </p:cBhvr>
                                      <p:to>
                                        <p:strVal val="visible"/>
                                      </p:to>
                                    </p:set>
                                    <p:anim calcmode="lin" valueType="num">
                                      <p:cBhvr>
                                        <p:cTn id="12" dur="500" fill="hold"/>
                                        <p:tgtEl>
                                          <p:spTgt spid="80919"/>
                                        </p:tgtEl>
                                        <p:attrNameLst>
                                          <p:attrName>ppt_w</p:attrName>
                                        </p:attrNameLst>
                                      </p:cBhvr>
                                      <p:tavLst>
                                        <p:tav tm="0">
                                          <p:val>
                                            <p:fltVal val="0"/>
                                          </p:val>
                                        </p:tav>
                                        <p:tav tm="100000">
                                          <p:val>
                                            <p:strVal val="#ppt_w"/>
                                          </p:val>
                                        </p:tav>
                                      </p:tavLst>
                                    </p:anim>
                                    <p:anim calcmode="lin" valueType="num">
                                      <p:cBhvr>
                                        <p:cTn id="13" dur="500" fill="hold"/>
                                        <p:tgtEl>
                                          <p:spTgt spid="809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11" grpId="0" autoUpdateAnimBg="0"/>
      <p:bldP spid="8091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6740525"/>
          </a:xfrm>
          <a:prstGeom prst="rect">
            <a:avLst/>
          </a:prstGeom>
          <a:noFill/>
          <a:ln w="9525" algn="ctr">
            <a:noFill/>
            <a:miter lim="800000"/>
            <a:headEnd/>
            <a:tailEnd/>
          </a:ln>
        </p:spPr>
        <p:txBody>
          <a:bodyPr>
            <a:spAutoFit/>
          </a:bodyPr>
          <a:lstStyle/>
          <a:p>
            <a:pPr marL="342900" indent="-342900">
              <a:spcBef>
                <a:spcPct val="50000"/>
              </a:spcBef>
            </a:pPr>
            <a:r>
              <a:rPr lang="en-US" b="1" dirty="0" err="1">
                <a:solidFill>
                  <a:srgbClr val="FFCC00"/>
                </a:solidFill>
                <a:latin typeface="Arial" charset="0"/>
              </a:rPr>
              <a:t>Câu</a:t>
            </a:r>
            <a:r>
              <a:rPr lang="en-US" b="1" dirty="0">
                <a:solidFill>
                  <a:srgbClr val="FFCC00"/>
                </a:solidFill>
                <a:latin typeface="Arial" charset="0"/>
              </a:rPr>
              <a:t> </a:t>
            </a:r>
            <a:r>
              <a:rPr lang="en-US" b="1" dirty="0" smtClean="0">
                <a:solidFill>
                  <a:srgbClr val="FFCC00"/>
                </a:solidFill>
                <a:latin typeface="Arial" charset="0"/>
              </a:rPr>
              <a:t>2: </a:t>
            </a:r>
            <a:r>
              <a:rPr lang="en-US" b="1" dirty="0" err="1">
                <a:solidFill>
                  <a:srgbClr val="FFCC00"/>
                </a:solidFill>
                <a:latin typeface="Arial" charset="0"/>
              </a:rPr>
              <a:t>Đánh</a:t>
            </a:r>
            <a:r>
              <a:rPr lang="en-US" b="1" dirty="0">
                <a:solidFill>
                  <a:srgbClr val="FFCC00"/>
                </a:solidFill>
                <a:latin typeface="Arial" charset="0"/>
              </a:rPr>
              <a:t> </a:t>
            </a:r>
            <a:r>
              <a:rPr lang="en-US" b="1" dirty="0" err="1">
                <a:solidFill>
                  <a:srgbClr val="FFCC00"/>
                </a:solidFill>
                <a:latin typeface="Arial" charset="0"/>
              </a:rPr>
              <a:t>dấu</a:t>
            </a:r>
            <a:r>
              <a:rPr lang="en-US" b="1" dirty="0">
                <a:solidFill>
                  <a:srgbClr val="FFCC00"/>
                </a:solidFill>
                <a:latin typeface="Arial" charset="0"/>
              </a:rPr>
              <a:t> </a:t>
            </a:r>
            <a:r>
              <a:rPr lang="en-US" b="1" dirty="0" err="1">
                <a:solidFill>
                  <a:srgbClr val="FFCC00"/>
                </a:solidFill>
                <a:latin typeface="Arial" charset="0"/>
              </a:rPr>
              <a:t>vào</a:t>
            </a:r>
            <a:r>
              <a:rPr lang="en-US" b="1" dirty="0">
                <a:solidFill>
                  <a:srgbClr val="FFCC00"/>
                </a:solidFill>
                <a:latin typeface="Arial" charset="0"/>
              </a:rPr>
              <a:t> ô </a:t>
            </a:r>
            <a:r>
              <a:rPr lang="en-US" b="1" dirty="0" err="1">
                <a:solidFill>
                  <a:srgbClr val="FFCC00"/>
                </a:solidFill>
                <a:latin typeface="Arial" charset="0"/>
              </a:rPr>
              <a:t>trống</a:t>
            </a:r>
            <a:r>
              <a:rPr lang="en-US" b="1" dirty="0">
                <a:solidFill>
                  <a:srgbClr val="FFCC00"/>
                </a:solidFill>
                <a:latin typeface="Arial" charset="0"/>
              </a:rPr>
              <a:t> </a:t>
            </a:r>
            <a:r>
              <a:rPr lang="en-US" b="1" dirty="0" err="1">
                <a:solidFill>
                  <a:srgbClr val="FFCC00"/>
                </a:solidFill>
                <a:latin typeface="Arial" charset="0"/>
              </a:rPr>
              <a:t>tr</a:t>
            </a:r>
            <a:r>
              <a:rPr lang="vi-VN" b="1" dirty="0">
                <a:solidFill>
                  <a:srgbClr val="FFCC00"/>
                </a:solidFill>
                <a:latin typeface="Arial" charset="0"/>
              </a:rPr>
              <a:t>ư</a:t>
            </a:r>
            <a:r>
              <a:rPr lang="en-US" b="1" dirty="0" err="1">
                <a:solidFill>
                  <a:srgbClr val="FFCC00"/>
                </a:solidFill>
                <a:latin typeface="Arial" charset="0"/>
              </a:rPr>
              <a:t>ớc</a:t>
            </a:r>
            <a:r>
              <a:rPr lang="en-US" b="1" dirty="0">
                <a:solidFill>
                  <a:srgbClr val="FFCC00"/>
                </a:solidFill>
                <a:latin typeface="Arial" charset="0"/>
              </a:rPr>
              <a:t> </a:t>
            </a:r>
            <a:r>
              <a:rPr lang="en-US" b="1" dirty="0" err="1">
                <a:solidFill>
                  <a:srgbClr val="FFCC00"/>
                </a:solidFill>
                <a:latin typeface="Arial" charset="0"/>
              </a:rPr>
              <a:t>câu</a:t>
            </a:r>
            <a:r>
              <a:rPr lang="en-US" b="1" dirty="0">
                <a:solidFill>
                  <a:srgbClr val="FFCC00"/>
                </a:solidFill>
                <a:latin typeface="Arial" charset="0"/>
              </a:rPr>
              <a:t> </a:t>
            </a:r>
            <a:r>
              <a:rPr lang="en-US" b="1" dirty="0" err="1">
                <a:solidFill>
                  <a:srgbClr val="FFCC00"/>
                </a:solidFill>
                <a:latin typeface="Arial" charset="0"/>
              </a:rPr>
              <a:t>trả</a:t>
            </a:r>
            <a:r>
              <a:rPr lang="en-US" b="1" dirty="0">
                <a:solidFill>
                  <a:srgbClr val="FFCC00"/>
                </a:solidFill>
                <a:latin typeface="Arial" charset="0"/>
              </a:rPr>
              <a:t> </a:t>
            </a:r>
            <a:r>
              <a:rPr lang="en-US" b="1" dirty="0" err="1">
                <a:solidFill>
                  <a:srgbClr val="FFCC00"/>
                </a:solidFill>
                <a:latin typeface="Arial" charset="0"/>
              </a:rPr>
              <a:t>lời</a:t>
            </a:r>
            <a:r>
              <a:rPr lang="en-US" b="1" dirty="0">
                <a:solidFill>
                  <a:srgbClr val="FFCC00"/>
                </a:solidFill>
                <a:latin typeface="Arial" charset="0"/>
              </a:rPr>
              <a:t> </a:t>
            </a:r>
            <a:r>
              <a:rPr lang="vi-VN" b="1" dirty="0">
                <a:solidFill>
                  <a:srgbClr val="FFCC00"/>
                </a:solidFill>
                <a:latin typeface="Arial" charset="0"/>
              </a:rPr>
              <a:t>đ</a:t>
            </a:r>
            <a:r>
              <a:rPr lang="en-US" b="1" dirty="0" err="1">
                <a:solidFill>
                  <a:srgbClr val="FFCC00"/>
                </a:solidFill>
                <a:latin typeface="Arial" charset="0"/>
              </a:rPr>
              <a:t>úng</a:t>
            </a:r>
            <a:r>
              <a:rPr lang="en-US" b="1" dirty="0">
                <a:solidFill>
                  <a:srgbClr val="FFCC00"/>
                </a:solidFill>
                <a:latin typeface="Arial" charset="0"/>
              </a:rPr>
              <a:t>.</a:t>
            </a:r>
          </a:p>
          <a:p>
            <a:pPr marL="342900" indent="-342900">
              <a:spcBef>
                <a:spcPct val="50000"/>
              </a:spcBef>
            </a:pPr>
            <a:r>
              <a:rPr lang="en-US" b="1" dirty="0">
                <a:solidFill>
                  <a:srgbClr val="FFCC00"/>
                </a:solidFill>
                <a:latin typeface="Arial" charset="0"/>
              </a:rPr>
              <a:t>		</a:t>
            </a:r>
            <a:r>
              <a:rPr lang="en-US" b="1" dirty="0" err="1">
                <a:solidFill>
                  <a:srgbClr val="66FFCC"/>
                </a:solidFill>
                <a:latin typeface="Arial" charset="0"/>
              </a:rPr>
              <a:t>Phần</a:t>
            </a:r>
            <a:r>
              <a:rPr lang="en-US" b="1" dirty="0">
                <a:solidFill>
                  <a:srgbClr val="66FFCC"/>
                </a:solidFill>
                <a:latin typeface="Arial" charset="0"/>
              </a:rPr>
              <a:t> </a:t>
            </a:r>
            <a:r>
              <a:rPr lang="vi-VN" b="1" dirty="0">
                <a:solidFill>
                  <a:srgbClr val="66FFCC"/>
                </a:solidFill>
                <a:latin typeface="Arial" charset="0"/>
              </a:rPr>
              <a:t>đ</a:t>
            </a:r>
            <a:r>
              <a:rPr lang="en-US" b="1" dirty="0" err="1">
                <a:solidFill>
                  <a:srgbClr val="66FFCC"/>
                </a:solidFill>
                <a:latin typeface="Arial" charset="0"/>
              </a:rPr>
              <a:t>ất</a:t>
            </a:r>
            <a:r>
              <a:rPr lang="en-US" b="1" dirty="0">
                <a:solidFill>
                  <a:srgbClr val="66FFCC"/>
                </a:solidFill>
                <a:latin typeface="Arial" charset="0"/>
              </a:rPr>
              <a:t> </a:t>
            </a:r>
            <a:r>
              <a:rPr lang="en-US" b="1" dirty="0" err="1">
                <a:solidFill>
                  <a:srgbClr val="66FFCC"/>
                </a:solidFill>
                <a:latin typeface="Arial" charset="0"/>
              </a:rPr>
              <a:t>liền</a:t>
            </a:r>
            <a:r>
              <a:rPr lang="en-US" b="1" dirty="0">
                <a:solidFill>
                  <a:srgbClr val="66FFCC"/>
                </a:solidFill>
                <a:latin typeface="Arial" charset="0"/>
              </a:rPr>
              <a:t> </a:t>
            </a:r>
            <a:r>
              <a:rPr lang="en-US" b="1" dirty="0" err="1">
                <a:solidFill>
                  <a:srgbClr val="66FFCC"/>
                </a:solidFill>
                <a:latin typeface="Arial" charset="0"/>
              </a:rPr>
              <a:t>của</a:t>
            </a:r>
            <a:r>
              <a:rPr lang="en-US" b="1" dirty="0">
                <a:solidFill>
                  <a:srgbClr val="66FFCC"/>
                </a:solidFill>
                <a:latin typeface="Arial" charset="0"/>
              </a:rPr>
              <a:t> n</a:t>
            </a:r>
            <a:r>
              <a:rPr lang="vi-VN" b="1" dirty="0">
                <a:solidFill>
                  <a:srgbClr val="66FFCC"/>
                </a:solidFill>
                <a:latin typeface="Arial" charset="0"/>
              </a:rPr>
              <a:t>ư</a:t>
            </a:r>
            <a:r>
              <a:rPr lang="en-US" b="1" dirty="0" err="1">
                <a:solidFill>
                  <a:srgbClr val="66FFCC"/>
                </a:solidFill>
                <a:latin typeface="Arial" charset="0"/>
              </a:rPr>
              <a:t>ớc</a:t>
            </a:r>
            <a:r>
              <a:rPr lang="en-US" b="1" dirty="0">
                <a:solidFill>
                  <a:srgbClr val="66FFCC"/>
                </a:solidFill>
                <a:latin typeface="Arial" charset="0"/>
              </a:rPr>
              <a:t> </a:t>
            </a:r>
            <a:r>
              <a:rPr lang="en-US" b="1" dirty="0" err="1">
                <a:solidFill>
                  <a:srgbClr val="66FFCC"/>
                </a:solidFill>
                <a:latin typeface="Arial" charset="0"/>
              </a:rPr>
              <a:t>ta</a:t>
            </a:r>
            <a:r>
              <a:rPr lang="en-US" b="1" dirty="0">
                <a:solidFill>
                  <a:srgbClr val="66FFCC"/>
                </a:solidFill>
                <a:latin typeface="Arial" charset="0"/>
              </a:rPr>
              <a:t> </a:t>
            </a:r>
            <a:r>
              <a:rPr lang="en-US" b="1" dirty="0" err="1">
                <a:solidFill>
                  <a:srgbClr val="66FFCC"/>
                </a:solidFill>
                <a:latin typeface="Arial" charset="0"/>
              </a:rPr>
              <a:t>giáp</a:t>
            </a:r>
            <a:r>
              <a:rPr lang="en-US" b="1" dirty="0">
                <a:solidFill>
                  <a:srgbClr val="66FFCC"/>
                </a:solidFill>
                <a:latin typeface="Arial" charset="0"/>
              </a:rPr>
              <a:t> </a:t>
            </a:r>
            <a:r>
              <a:rPr lang="en-US" b="1" dirty="0" err="1">
                <a:solidFill>
                  <a:srgbClr val="66FFCC"/>
                </a:solidFill>
                <a:latin typeface="Arial" charset="0"/>
              </a:rPr>
              <a:t>với</a:t>
            </a:r>
            <a:r>
              <a:rPr lang="en-US" b="1" dirty="0">
                <a:solidFill>
                  <a:srgbClr val="66FFCC"/>
                </a:solidFill>
                <a:latin typeface="Arial" charset="0"/>
              </a:rPr>
              <a:t> </a:t>
            </a:r>
            <a:r>
              <a:rPr lang="en-US" b="1" dirty="0" err="1">
                <a:solidFill>
                  <a:srgbClr val="66FFCC"/>
                </a:solidFill>
                <a:latin typeface="Arial" charset="0"/>
              </a:rPr>
              <a:t>các</a:t>
            </a:r>
            <a:r>
              <a:rPr lang="en-US" b="1" dirty="0">
                <a:solidFill>
                  <a:srgbClr val="66FFCC"/>
                </a:solidFill>
                <a:latin typeface="Arial" charset="0"/>
              </a:rPr>
              <a:t> n</a:t>
            </a:r>
            <a:r>
              <a:rPr lang="vi-VN" b="1" dirty="0">
                <a:solidFill>
                  <a:srgbClr val="66FFCC"/>
                </a:solidFill>
                <a:latin typeface="Arial" charset="0"/>
              </a:rPr>
              <a:t>ư</a:t>
            </a:r>
            <a:r>
              <a:rPr lang="en-US" b="1" dirty="0" err="1">
                <a:solidFill>
                  <a:srgbClr val="66FFCC"/>
                </a:solidFill>
                <a:latin typeface="Arial" charset="0"/>
              </a:rPr>
              <a:t>ớc</a:t>
            </a:r>
            <a:r>
              <a:rPr lang="en-US" b="1" dirty="0">
                <a:solidFill>
                  <a:srgbClr val="66FFCC"/>
                </a:solidFill>
                <a:latin typeface="Arial" charset="0"/>
              </a:rPr>
              <a:t>:</a:t>
            </a:r>
          </a:p>
          <a:p>
            <a:pPr marL="342900" indent="-342900">
              <a:spcBef>
                <a:spcPct val="50000"/>
              </a:spcBef>
            </a:pPr>
            <a:r>
              <a:rPr lang="en-US" b="1" dirty="0">
                <a:solidFill>
                  <a:srgbClr val="66FFCC"/>
                </a:solidFill>
                <a:latin typeface="Arial" charset="0"/>
              </a:rPr>
              <a:t>			</a:t>
            </a:r>
            <a:r>
              <a:rPr lang="en-US" b="1" dirty="0" err="1">
                <a:solidFill>
                  <a:srgbClr val="00FF00"/>
                </a:solidFill>
                <a:latin typeface="Arial" charset="0"/>
              </a:rPr>
              <a:t>Lào</a:t>
            </a:r>
            <a:r>
              <a:rPr lang="en-US" b="1" dirty="0">
                <a:solidFill>
                  <a:srgbClr val="00FF00"/>
                </a:solidFill>
                <a:latin typeface="Arial" charset="0"/>
              </a:rPr>
              <a:t>, </a:t>
            </a:r>
            <a:r>
              <a:rPr lang="en-US" b="1" dirty="0" err="1">
                <a:solidFill>
                  <a:srgbClr val="00FF00"/>
                </a:solidFill>
                <a:latin typeface="Arial" charset="0"/>
              </a:rPr>
              <a:t>Thái</a:t>
            </a:r>
            <a:r>
              <a:rPr lang="en-US" b="1" dirty="0">
                <a:solidFill>
                  <a:srgbClr val="00FF00"/>
                </a:solidFill>
                <a:latin typeface="Arial" charset="0"/>
              </a:rPr>
              <a:t> </a:t>
            </a:r>
            <a:r>
              <a:rPr lang="en-US" b="1" dirty="0" err="1">
                <a:solidFill>
                  <a:srgbClr val="00FF00"/>
                </a:solidFill>
                <a:latin typeface="Arial" charset="0"/>
              </a:rPr>
              <a:t>Lan</a:t>
            </a:r>
            <a:r>
              <a:rPr lang="en-US" b="1" dirty="0">
                <a:solidFill>
                  <a:srgbClr val="00FF00"/>
                </a:solidFill>
                <a:latin typeface="Arial" charset="0"/>
              </a:rPr>
              <a:t>, Cam-</a:t>
            </a:r>
            <a:r>
              <a:rPr lang="en-US" b="1" dirty="0" err="1">
                <a:solidFill>
                  <a:srgbClr val="00FF00"/>
                </a:solidFill>
                <a:latin typeface="Arial" charset="0"/>
              </a:rPr>
              <a:t>pu</a:t>
            </a:r>
            <a:r>
              <a:rPr lang="en-US" b="1" dirty="0">
                <a:solidFill>
                  <a:srgbClr val="00FF00"/>
                </a:solidFill>
                <a:latin typeface="Arial" charset="0"/>
              </a:rPr>
              <a:t>-</a:t>
            </a:r>
            <a:r>
              <a:rPr lang="en-US" b="1" dirty="0" err="1">
                <a:solidFill>
                  <a:srgbClr val="00FF00"/>
                </a:solidFill>
                <a:latin typeface="Arial" charset="0"/>
              </a:rPr>
              <a:t>chia</a:t>
            </a:r>
            <a:endParaRPr lang="en-US" b="1" dirty="0">
              <a:solidFill>
                <a:srgbClr val="00FF00"/>
              </a:solidFill>
              <a:latin typeface="Arial" charset="0"/>
            </a:endParaRPr>
          </a:p>
          <a:p>
            <a:pPr marL="342900" indent="-342900">
              <a:spcBef>
                <a:spcPct val="50000"/>
              </a:spcBef>
            </a:pPr>
            <a:r>
              <a:rPr lang="en-US" b="1" dirty="0">
                <a:solidFill>
                  <a:srgbClr val="00FF00"/>
                </a:solidFill>
                <a:latin typeface="Arial" charset="0"/>
              </a:rPr>
              <a:t>			</a:t>
            </a:r>
            <a:r>
              <a:rPr lang="en-US" b="1" dirty="0" err="1">
                <a:solidFill>
                  <a:srgbClr val="00FF00"/>
                </a:solidFill>
                <a:latin typeface="Arial" charset="0"/>
              </a:rPr>
              <a:t>Trung</a:t>
            </a:r>
            <a:r>
              <a:rPr lang="en-US" b="1" dirty="0">
                <a:solidFill>
                  <a:srgbClr val="00FF00"/>
                </a:solidFill>
                <a:latin typeface="Arial" charset="0"/>
              </a:rPr>
              <a:t> </a:t>
            </a:r>
            <a:r>
              <a:rPr lang="en-US" b="1" dirty="0" err="1">
                <a:solidFill>
                  <a:srgbClr val="00FF00"/>
                </a:solidFill>
                <a:latin typeface="Arial" charset="0"/>
              </a:rPr>
              <a:t>Quốc</a:t>
            </a:r>
            <a:r>
              <a:rPr lang="en-US" b="1" dirty="0">
                <a:solidFill>
                  <a:srgbClr val="00FF00"/>
                </a:solidFill>
                <a:latin typeface="Arial" charset="0"/>
              </a:rPr>
              <a:t>, </a:t>
            </a:r>
            <a:r>
              <a:rPr lang="en-US" b="1" dirty="0" err="1">
                <a:solidFill>
                  <a:srgbClr val="00FF00"/>
                </a:solidFill>
                <a:latin typeface="Arial" charset="0"/>
              </a:rPr>
              <a:t>Lào</a:t>
            </a:r>
            <a:r>
              <a:rPr lang="en-US" b="1" dirty="0">
                <a:solidFill>
                  <a:srgbClr val="00FF00"/>
                </a:solidFill>
                <a:latin typeface="Arial" charset="0"/>
              </a:rPr>
              <a:t>, </a:t>
            </a:r>
            <a:r>
              <a:rPr lang="en-US" b="1" dirty="0" err="1">
                <a:solidFill>
                  <a:srgbClr val="00FF00"/>
                </a:solidFill>
                <a:latin typeface="Arial" charset="0"/>
              </a:rPr>
              <a:t>Thái</a:t>
            </a:r>
            <a:r>
              <a:rPr lang="en-US" b="1" dirty="0">
                <a:solidFill>
                  <a:srgbClr val="00FF00"/>
                </a:solidFill>
                <a:latin typeface="Arial" charset="0"/>
              </a:rPr>
              <a:t> </a:t>
            </a:r>
            <a:r>
              <a:rPr lang="en-US" b="1" dirty="0" err="1">
                <a:solidFill>
                  <a:srgbClr val="00FF00"/>
                </a:solidFill>
                <a:latin typeface="Arial" charset="0"/>
              </a:rPr>
              <a:t>Lan</a:t>
            </a:r>
            <a:endParaRPr lang="en-US" b="1" dirty="0">
              <a:solidFill>
                <a:srgbClr val="00FF00"/>
              </a:solidFill>
              <a:latin typeface="Arial" charset="0"/>
            </a:endParaRPr>
          </a:p>
          <a:p>
            <a:pPr marL="342900" indent="-342900">
              <a:spcBef>
                <a:spcPct val="50000"/>
              </a:spcBef>
            </a:pPr>
            <a:r>
              <a:rPr lang="en-US" b="1" dirty="0">
                <a:solidFill>
                  <a:srgbClr val="00FF00"/>
                </a:solidFill>
                <a:latin typeface="Arial" charset="0"/>
              </a:rPr>
              <a:t>			</a:t>
            </a:r>
            <a:r>
              <a:rPr lang="en-US" b="1" dirty="0" err="1">
                <a:solidFill>
                  <a:srgbClr val="00FF00"/>
                </a:solidFill>
                <a:latin typeface="Arial" charset="0"/>
              </a:rPr>
              <a:t>Lào</a:t>
            </a:r>
            <a:r>
              <a:rPr lang="en-US" b="1" dirty="0">
                <a:solidFill>
                  <a:srgbClr val="00FF00"/>
                </a:solidFill>
                <a:latin typeface="Arial" charset="0"/>
              </a:rPr>
              <a:t>, </a:t>
            </a:r>
            <a:r>
              <a:rPr lang="en-US" b="1" dirty="0" err="1">
                <a:solidFill>
                  <a:srgbClr val="00FF00"/>
                </a:solidFill>
                <a:latin typeface="Arial" charset="0"/>
              </a:rPr>
              <a:t>Trung</a:t>
            </a:r>
            <a:r>
              <a:rPr lang="en-US" b="1" dirty="0">
                <a:solidFill>
                  <a:srgbClr val="00FF00"/>
                </a:solidFill>
                <a:latin typeface="Arial" charset="0"/>
              </a:rPr>
              <a:t> </a:t>
            </a:r>
            <a:r>
              <a:rPr lang="en-US" b="1" dirty="0" err="1">
                <a:solidFill>
                  <a:srgbClr val="00FF00"/>
                </a:solidFill>
                <a:latin typeface="Arial" charset="0"/>
              </a:rPr>
              <a:t>Quốc</a:t>
            </a:r>
            <a:r>
              <a:rPr lang="en-US" b="1" dirty="0">
                <a:solidFill>
                  <a:srgbClr val="00FF00"/>
                </a:solidFill>
                <a:latin typeface="Arial" charset="0"/>
              </a:rPr>
              <a:t>, Cam-</a:t>
            </a:r>
            <a:r>
              <a:rPr lang="en-US" b="1" dirty="0" err="1">
                <a:solidFill>
                  <a:srgbClr val="00FF00"/>
                </a:solidFill>
                <a:latin typeface="Arial" charset="0"/>
              </a:rPr>
              <a:t>pu</a:t>
            </a:r>
            <a:r>
              <a:rPr lang="en-US" b="1" dirty="0">
                <a:solidFill>
                  <a:srgbClr val="00FF00"/>
                </a:solidFill>
                <a:latin typeface="Arial" charset="0"/>
              </a:rPr>
              <a:t>-</a:t>
            </a:r>
            <a:r>
              <a:rPr lang="en-US" b="1" dirty="0" err="1">
                <a:solidFill>
                  <a:srgbClr val="00FF00"/>
                </a:solidFill>
                <a:latin typeface="Arial" charset="0"/>
              </a:rPr>
              <a:t>chia</a:t>
            </a:r>
            <a:endParaRPr lang="en-US" b="1" dirty="0">
              <a:solidFill>
                <a:srgbClr val="00FF00"/>
              </a:solidFill>
              <a:latin typeface="Arial" charset="0"/>
            </a:endParaRPr>
          </a:p>
          <a:p>
            <a:pPr marL="342900" indent="-342900">
              <a:spcBef>
                <a:spcPct val="50000"/>
              </a:spcBef>
            </a:pPr>
            <a:r>
              <a:rPr lang="en-US" b="1" dirty="0">
                <a:solidFill>
                  <a:srgbClr val="00FF00"/>
                </a:solidFill>
                <a:latin typeface="Arial" charset="0"/>
              </a:rPr>
              <a:t>			</a:t>
            </a:r>
            <a:r>
              <a:rPr lang="en-US" b="1" dirty="0" err="1">
                <a:solidFill>
                  <a:srgbClr val="00FF00"/>
                </a:solidFill>
                <a:latin typeface="Arial" charset="0"/>
              </a:rPr>
              <a:t>Trung</a:t>
            </a:r>
            <a:r>
              <a:rPr lang="en-US" b="1" dirty="0">
                <a:solidFill>
                  <a:srgbClr val="00FF00"/>
                </a:solidFill>
                <a:latin typeface="Arial" charset="0"/>
              </a:rPr>
              <a:t> </a:t>
            </a:r>
            <a:r>
              <a:rPr lang="en-US" b="1" dirty="0" err="1">
                <a:solidFill>
                  <a:srgbClr val="00FF00"/>
                </a:solidFill>
                <a:latin typeface="Arial" charset="0"/>
              </a:rPr>
              <a:t>Quốc</a:t>
            </a:r>
            <a:r>
              <a:rPr lang="en-US" b="1" dirty="0">
                <a:solidFill>
                  <a:srgbClr val="00FF00"/>
                </a:solidFill>
                <a:latin typeface="Arial" charset="0"/>
              </a:rPr>
              <a:t>, </a:t>
            </a:r>
            <a:r>
              <a:rPr lang="en-US" b="1" dirty="0" err="1">
                <a:solidFill>
                  <a:srgbClr val="00FF00"/>
                </a:solidFill>
                <a:latin typeface="Arial" charset="0"/>
              </a:rPr>
              <a:t>Thái</a:t>
            </a:r>
            <a:r>
              <a:rPr lang="en-US" b="1" dirty="0">
                <a:solidFill>
                  <a:srgbClr val="00FF00"/>
                </a:solidFill>
                <a:latin typeface="Arial" charset="0"/>
              </a:rPr>
              <a:t> </a:t>
            </a:r>
            <a:r>
              <a:rPr lang="en-US" b="1" dirty="0" err="1">
                <a:solidFill>
                  <a:srgbClr val="00FF00"/>
                </a:solidFill>
                <a:latin typeface="Arial" charset="0"/>
              </a:rPr>
              <a:t>Lan</a:t>
            </a:r>
            <a:r>
              <a:rPr lang="en-US" b="1" dirty="0">
                <a:solidFill>
                  <a:srgbClr val="00FF00"/>
                </a:solidFill>
                <a:latin typeface="Arial" charset="0"/>
              </a:rPr>
              <a:t>, Cam-</a:t>
            </a:r>
            <a:r>
              <a:rPr lang="en-US" b="1" dirty="0" err="1">
                <a:solidFill>
                  <a:srgbClr val="00FF00"/>
                </a:solidFill>
                <a:latin typeface="Arial" charset="0"/>
              </a:rPr>
              <a:t>pu</a:t>
            </a:r>
            <a:r>
              <a:rPr lang="en-US" b="1" dirty="0">
                <a:solidFill>
                  <a:srgbClr val="00FF00"/>
                </a:solidFill>
                <a:latin typeface="Arial" charset="0"/>
              </a:rPr>
              <a:t>-</a:t>
            </a:r>
            <a:r>
              <a:rPr lang="en-US" b="1" dirty="0" err="1">
                <a:solidFill>
                  <a:srgbClr val="00FF00"/>
                </a:solidFill>
                <a:latin typeface="Arial" charset="0"/>
              </a:rPr>
              <a:t>chia</a:t>
            </a:r>
            <a:endParaRPr lang="en-US" b="1" dirty="0">
              <a:solidFill>
                <a:srgbClr val="66FFCC"/>
              </a:solidFill>
              <a:latin typeface="Arial" charset="0"/>
            </a:endParaRPr>
          </a:p>
          <a:p>
            <a:pPr marL="342900" indent="-342900">
              <a:spcBef>
                <a:spcPct val="50000"/>
              </a:spcBef>
            </a:pPr>
            <a:r>
              <a:rPr lang="en-US" b="1" dirty="0">
                <a:solidFill>
                  <a:srgbClr val="66FFCC"/>
                </a:solidFill>
                <a:latin typeface="Arial" charset="0"/>
              </a:rPr>
              <a:t>	</a:t>
            </a:r>
          </a:p>
          <a:p>
            <a:pPr marL="342900" indent="-342900">
              <a:spcBef>
                <a:spcPct val="50000"/>
              </a:spcBef>
            </a:pPr>
            <a:r>
              <a:rPr lang="en-US" b="1" dirty="0">
                <a:solidFill>
                  <a:srgbClr val="FF0066"/>
                </a:solidFill>
                <a:latin typeface="Arial" charset="0"/>
              </a:rPr>
              <a:t>	</a:t>
            </a:r>
          </a:p>
        </p:txBody>
      </p:sp>
      <p:sp>
        <p:nvSpPr>
          <p:cNvPr id="16387" name="Rectangle 20"/>
          <p:cNvSpPr>
            <a:spLocks noChangeArrowheads="1"/>
          </p:cNvSpPr>
          <p:nvPr/>
        </p:nvSpPr>
        <p:spPr bwMode="auto">
          <a:xfrm>
            <a:off x="838200" y="19050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6388" name="Rectangle 21"/>
          <p:cNvSpPr>
            <a:spLocks noChangeArrowheads="1"/>
          </p:cNvSpPr>
          <p:nvPr/>
        </p:nvSpPr>
        <p:spPr bwMode="auto">
          <a:xfrm>
            <a:off x="838200" y="26670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6389" name="Rectangle 22"/>
          <p:cNvSpPr>
            <a:spLocks noChangeArrowheads="1"/>
          </p:cNvSpPr>
          <p:nvPr/>
        </p:nvSpPr>
        <p:spPr bwMode="auto">
          <a:xfrm>
            <a:off x="838200" y="34290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6390" name="Rectangle 23"/>
          <p:cNvSpPr>
            <a:spLocks noChangeArrowheads="1"/>
          </p:cNvSpPr>
          <p:nvPr/>
        </p:nvSpPr>
        <p:spPr bwMode="auto">
          <a:xfrm>
            <a:off x="838200" y="41910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62488" name="Rectangle 24"/>
          <p:cNvSpPr>
            <a:spLocks noChangeArrowheads="1"/>
          </p:cNvSpPr>
          <p:nvPr/>
        </p:nvSpPr>
        <p:spPr bwMode="auto">
          <a:xfrm>
            <a:off x="838200" y="19050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62489" name="Rectangle 25"/>
          <p:cNvSpPr>
            <a:spLocks noChangeArrowheads="1"/>
          </p:cNvSpPr>
          <p:nvPr/>
        </p:nvSpPr>
        <p:spPr bwMode="auto">
          <a:xfrm>
            <a:off x="838200" y="26670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62490" name="Rectangle 26"/>
          <p:cNvSpPr>
            <a:spLocks noChangeArrowheads="1"/>
          </p:cNvSpPr>
          <p:nvPr/>
        </p:nvSpPr>
        <p:spPr bwMode="auto">
          <a:xfrm>
            <a:off x="838200" y="3429000"/>
            <a:ext cx="609600" cy="609600"/>
          </a:xfrm>
          <a:prstGeom prst="rect">
            <a:avLst/>
          </a:prstGeom>
          <a:solidFill>
            <a:schemeClr val="accent1"/>
          </a:solidFill>
          <a:ln w="9525" algn="ctr">
            <a:solidFill>
              <a:schemeClr val="tx1"/>
            </a:solidFill>
            <a:miter lim="800000"/>
            <a:headEnd/>
            <a:tailEnd/>
          </a:ln>
        </p:spPr>
        <p:txBody>
          <a:bodyPr wrap="none" anchor="ctr"/>
          <a:lstStyle/>
          <a:p>
            <a:pPr algn="ctr"/>
            <a:r>
              <a:rPr lang="en-US" b="1">
                <a:solidFill>
                  <a:srgbClr val="FF3300"/>
                </a:solidFill>
                <a:latin typeface="Arial" charset="0"/>
              </a:rPr>
              <a:t>X</a:t>
            </a:r>
          </a:p>
        </p:txBody>
      </p:sp>
      <p:sp>
        <p:nvSpPr>
          <p:cNvPr id="62491" name="Rectangle 27"/>
          <p:cNvSpPr>
            <a:spLocks noChangeArrowheads="1"/>
          </p:cNvSpPr>
          <p:nvPr/>
        </p:nvSpPr>
        <p:spPr bwMode="auto">
          <a:xfrm>
            <a:off x="838200" y="41910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2490"/>
                                        </p:tgtEl>
                                        <p:attrNameLst>
                                          <p:attrName>style.visibility</p:attrName>
                                        </p:attrNameLst>
                                      </p:cBhvr>
                                      <p:to>
                                        <p:strVal val="visible"/>
                                      </p:to>
                                    </p:set>
                                    <p:animEffect transition="in" filter="randombar(horizontal)">
                                      <p:cBhvr>
                                        <p:cTn id="7" dur="500"/>
                                        <p:tgtEl>
                                          <p:spTgt spid="6249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2491"/>
                                        </p:tgtEl>
                                        <p:attrNameLst>
                                          <p:attrName>style.visibility</p:attrName>
                                        </p:attrNameLst>
                                      </p:cBhvr>
                                      <p:to>
                                        <p:strVal val="visible"/>
                                      </p:to>
                                    </p:set>
                                    <p:animEffect transition="in" filter="randombar(horizontal)">
                                      <p:cBhvr>
                                        <p:cTn id="10" dur="500"/>
                                        <p:tgtEl>
                                          <p:spTgt spid="6249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2489"/>
                                        </p:tgtEl>
                                        <p:attrNameLst>
                                          <p:attrName>style.visibility</p:attrName>
                                        </p:attrNameLst>
                                      </p:cBhvr>
                                      <p:to>
                                        <p:strVal val="visible"/>
                                      </p:to>
                                    </p:set>
                                    <p:animEffect transition="in" filter="randombar(horizontal)">
                                      <p:cBhvr>
                                        <p:cTn id="13" dur="500"/>
                                        <p:tgtEl>
                                          <p:spTgt spid="6248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2488"/>
                                        </p:tgtEl>
                                        <p:attrNameLst>
                                          <p:attrName>style.visibility</p:attrName>
                                        </p:attrNameLst>
                                      </p:cBhvr>
                                      <p:to>
                                        <p:strVal val="visible"/>
                                      </p:to>
                                    </p:set>
                                    <p:animEffect transition="in" filter="randombar(horizontal)">
                                      <p:cBhvr>
                                        <p:cTn id="16" dur="500"/>
                                        <p:tgtEl>
                                          <p:spTgt spid="62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8" grpId="0" animBg="1"/>
      <p:bldP spid="62489" grpId="0" animBg="1"/>
      <p:bldP spid="62490" grpId="0" animBg="1"/>
      <p:bldP spid="6249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irdTran"/>
          <p:cNvPicPr>
            <a:picLocks noChangeAspect="1" noChangeArrowheads="1" noCrop="1"/>
          </p:cNvPicPr>
          <p:nvPr/>
        </p:nvPicPr>
        <p:blipFill>
          <a:blip r:embed="rId2"/>
          <a:srcRect/>
          <a:stretch>
            <a:fillRect/>
          </a:stretch>
        </p:blipFill>
        <p:spPr bwMode="auto">
          <a:xfrm>
            <a:off x="5638800" y="1371600"/>
            <a:ext cx="666750" cy="666750"/>
          </a:xfrm>
          <a:prstGeom prst="rect">
            <a:avLst/>
          </a:prstGeom>
          <a:noFill/>
          <a:ln w="9525">
            <a:noFill/>
            <a:miter lim="800000"/>
            <a:headEnd/>
            <a:tailEnd/>
          </a:ln>
        </p:spPr>
      </p:pic>
      <p:pic>
        <p:nvPicPr>
          <p:cNvPr id="17411" name="Picture 3" descr="birdTran"/>
          <p:cNvPicPr>
            <a:picLocks noGrp="1" noChangeAspect="1" noChangeArrowheads="1" noCrop="1"/>
          </p:cNvPicPr>
          <p:nvPr>
            <p:ph type="ctrTitle"/>
          </p:nvPr>
        </p:nvPicPr>
        <p:blipFill>
          <a:blip r:embed="rId2"/>
          <a:srcRect/>
          <a:stretch>
            <a:fillRect/>
          </a:stretch>
        </p:blipFill>
        <p:spPr>
          <a:xfrm>
            <a:off x="7772400" y="1295400"/>
            <a:ext cx="666750" cy="549275"/>
          </a:xfrm>
          <a:noFill/>
        </p:spPr>
      </p:pic>
      <p:pic>
        <p:nvPicPr>
          <p:cNvPr id="17412" name="Picture 4" descr="birdTran"/>
          <p:cNvPicPr>
            <a:picLocks noGrp="1" noChangeAspect="1" noChangeArrowheads="1" noCrop="1"/>
          </p:cNvPicPr>
          <p:nvPr>
            <p:ph type="subTitle" idx="1"/>
          </p:nvPr>
        </p:nvPicPr>
        <p:blipFill>
          <a:blip r:embed="rId2"/>
          <a:srcRect/>
          <a:stretch>
            <a:fillRect/>
          </a:stretch>
        </p:blipFill>
        <p:spPr>
          <a:xfrm>
            <a:off x="7010400" y="1828800"/>
            <a:ext cx="666750" cy="666750"/>
          </a:xfrm>
          <a:noFill/>
        </p:spPr>
      </p:pic>
      <p:pic>
        <p:nvPicPr>
          <p:cNvPr id="17413" name="Picture 5" descr="birdTran"/>
          <p:cNvPicPr>
            <a:picLocks noChangeAspect="1" noChangeArrowheads="1" noCrop="1"/>
          </p:cNvPicPr>
          <p:nvPr/>
        </p:nvPicPr>
        <p:blipFill>
          <a:blip r:embed="rId2"/>
          <a:srcRect/>
          <a:stretch>
            <a:fillRect/>
          </a:stretch>
        </p:blipFill>
        <p:spPr bwMode="auto">
          <a:xfrm>
            <a:off x="6019800" y="2514600"/>
            <a:ext cx="666750" cy="666750"/>
          </a:xfrm>
          <a:prstGeom prst="rect">
            <a:avLst/>
          </a:prstGeom>
          <a:noFill/>
          <a:ln w="9525">
            <a:noFill/>
            <a:miter lim="800000"/>
            <a:headEnd/>
            <a:tailEnd/>
          </a:ln>
        </p:spPr>
      </p:pic>
      <p:pic>
        <p:nvPicPr>
          <p:cNvPr id="17414" name="Picture 6" descr="birdTran"/>
          <p:cNvPicPr>
            <a:picLocks noChangeAspect="1" noChangeArrowheads="1" noCrop="1"/>
          </p:cNvPicPr>
          <p:nvPr/>
        </p:nvPicPr>
        <p:blipFill>
          <a:blip r:embed="rId2"/>
          <a:srcRect/>
          <a:stretch>
            <a:fillRect/>
          </a:stretch>
        </p:blipFill>
        <p:spPr bwMode="auto">
          <a:xfrm>
            <a:off x="4953000" y="2438400"/>
            <a:ext cx="666750" cy="666750"/>
          </a:xfrm>
          <a:prstGeom prst="rect">
            <a:avLst/>
          </a:prstGeom>
          <a:noFill/>
          <a:ln w="9525">
            <a:noFill/>
            <a:miter lim="800000"/>
            <a:headEnd/>
            <a:tailEnd/>
          </a:ln>
        </p:spPr>
      </p:pic>
      <p:pic>
        <p:nvPicPr>
          <p:cNvPr id="17415" name="Picture 7" descr="birdTran"/>
          <p:cNvPicPr>
            <a:picLocks noChangeAspect="1" noChangeArrowheads="1" noCrop="1"/>
          </p:cNvPicPr>
          <p:nvPr/>
        </p:nvPicPr>
        <p:blipFill>
          <a:blip r:embed="rId2"/>
          <a:srcRect/>
          <a:stretch>
            <a:fillRect/>
          </a:stretch>
        </p:blipFill>
        <p:spPr bwMode="auto">
          <a:xfrm>
            <a:off x="3733800" y="3505200"/>
            <a:ext cx="666750" cy="666750"/>
          </a:xfrm>
          <a:prstGeom prst="rect">
            <a:avLst/>
          </a:prstGeom>
          <a:noFill/>
          <a:ln w="9525">
            <a:noFill/>
            <a:miter lim="800000"/>
            <a:headEnd/>
            <a:tailEnd/>
          </a:ln>
        </p:spPr>
      </p:pic>
      <p:pic>
        <p:nvPicPr>
          <p:cNvPr id="17416" name="Picture 8" descr="birdTran"/>
          <p:cNvPicPr>
            <a:picLocks noChangeAspect="1" noChangeArrowheads="1" noCrop="1"/>
          </p:cNvPicPr>
          <p:nvPr/>
        </p:nvPicPr>
        <p:blipFill>
          <a:blip r:embed="rId2"/>
          <a:srcRect/>
          <a:stretch>
            <a:fillRect/>
          </a:stretch>
        </p:blipFill>
        <p:spPr bwMode="auto">
          <a:xfrm>
            <a:off x="1524000" y="4191000"/>
            <a:ext cx="1752600" cy="1352550"/>
          </a:xfrm>
          <a:prstGeom prst="rect">
            <a:avLst/>
          </a:prstGeom>
          <a:noFill/>
          <a:ln w="9525">
            <a:noFill/>
            <a:miter lim="800000"/>
            <a:headEnd/>
            <a:tailEnd/>
          </a:ln>
        </p:spPr>
      </p:pic>
      <p:pic>
        <p:nvPicPr>
          <p:cNvPr id="17417" name="Picture 9" descr="birdTran"/>
          <p:cNvPicPr>
            <a:picLocks noChangeAspect="1" noChangeArrowheads="1" noCrop="1"/>
          </p:cNvPicPr>
          <p:nvPr/>
        </p:nvPicPr>
        <p:blipFill>
          <a:blip r:embed="rId2"/>
          <a:srcRect/>
          <a:stretch>
            <a:fillRect/>
          </a:stretch>
        </p:blipFill>
        <p:spPr bwMode="auto">
          <a:xfrm>
            <a:off x="5000625" y="3857625"/>
            <a:ext cx="666750" cy="666750"/>
          </a:xfrm>
          <a:prstGeom prst="rect">
            <a:avLst/>
          </a:prstGeom>
          <a:noFill/>
          <a:ln w="9525">
            <a:noFill/>
            <a:miter lim="800000"/>
            <a:headEnd/>
            <a:tailEnd/>
          </a:ln>
        </p:spPr>
      </p:pic>
      <p:pic>
        <p:nvPicPr>
          <p:cNvPr id="17418" name="Picture 10" descr="birdTran"/>
          <p:cNvPicPr>
            <a:picLocks noChangeAspect="1" noChangeArrowheads="1" noCrop="1"/>
          </p:cNvPicPr>
          <p:nvPr/>
        </p:nvPicPr>
        <p:blipFill>
          <a:blip r:embed="rId2"/>
          <a:srcRect/>
          <a:stretch>
            <a:fillRect/>
          </a:stretch>
        </p:blipFill>
        <p:spPr bwMode="auto">
          <a:xfrm>
            <a:off x="5029200" y="3200400"/>
            <a:ext cx="666750" cy="666750"/>
          </a:xfrm>
          <a:prstGeom prst="rect">
            <a:avLst/>
          </a:prstGeom>
          <a:noFill/>
          <a:ln w="9525">
            <a:noFill/>
            <a:miter lim="800000"/>
            <a:headEnd/>
            <a:tailEnd/>
          </a:ln>
        </p:spPr>
      </p:pic>
      <p:pic>
        <p:nvPicPr>
          <p:cNvPr id="17419" name="Picture 11" descr="birdTran"/>
          <p:cNvPicPr>
            <a:picLocks noChangeAspect="1" noChangeArrowheads="1" noCrop="1"/>
          </p:cNvPicPr>
          <p:nvPr/>
        </p:nvPicPr>
        <p:blipFill>
          <a:blip r:embed="rId2"/>
          <a:srcRect/>
          <a:stretch>
            <a:fillRect/>
          </a:stretch>
        </p:blipFill>
        <p:spPr bwMode="auto">
          <a:xfrm>
            <a:off x="6019800" y="4800600"/>
            <a:ext cx="666750" cy="666750"/>
          </a:xfrm>
          <a:prstGeom prst="rect">
            <a:avLst/>
          </a:prstGeom>
          <a:noFill/>
          <a:ln w="9525">
            <a:noFill/>
            <a:miter lim="800000"/>
            <a:headEnd/>
            <a:tailEnd/>
          </a:ln>
        </p:spPr>
      </p:pic>
      <p:pic>
        <p:nvPicPr>
          <p:cNvPr id="77836" name="Picture 12" descr="birdTran"/>
          <p:cNvPicPr>
            <a:picLocks noChangeAspect="1" noChangeArrowheads="1" noCrop="1"/>
          </p:cNvPicPr>
          <p:nvPr/>
        </p:nvPicPr>
        <p:blipFill>
          <a:blip r:embed="rId2"/>
          <a:srcRect/>
          <a:stretch>
            <a:fillRect/>
          </a:stretch>
        </p:blipFill>
        <p:spPr bwMode="auto">
          <a:xfrm>
            <a:off x="-666750" y="2895600"/>
            <a:ext cx="666750" cy="666750"/>
          </a:xfrm>
          <a:prstGeom prst="rect">
            <a:avLst/>
          </a:prstGeom>
          <a:noFill/>
          <a:ln w="9525">
            <a:noFill/>
            <a:miter lim="800000"/>
            <a:headEnd/>
            <a:tailEnd/>
          </a:ln>
        </p:spPr>
      </p:pic>
      <p:pic>
        <p:nvPicPr>
          <p:cNvPr id="17421" name="Picture 13" descr="birdTran"/>
          <p:cNvPicPr>
            <a:picLocks noChangeAspect="1" noChangeArrowheads="1" noCrop="1"/>
          </p:cNvPicPr>
          <p:nvPr/>
        </p:nvPicPr>
        <p:blipFill>
          <a:blip r:embed="rId2"/>
          <a:srcRect/>
          <a:stretch>
            <a:fillRect/>
          </a:stretch>
        </p:blipFill>
        <p:spPr bwMode="auto">
          <a:xfrm>
            <a:off x="6553200" y="3657600"/>
            <a:ext cx="666750" cy="666750"/>
          </a:xfrm>
          <a:prstGeom prst="rect">
            <a:avLst/>
          </a:prstGeom>
          <a:noFill/>
          <a:ln w="9525">
            <a:noFill/>
            <a:miter lim="800000"/>
            <a:headEnd/>
            <a:tailEnd/>
          </a:ln>
        </p:spPr>
      </p:pic>
      <p:pic>
        <p:nvPicPr>
          <p:cNvPr id="77838" name="Picture 14" descr="birdTran"/>
          <p:cNvPicPr>
            <a:picLocks noChangeAspect="1" noChangeArrowheads="1" noCrop="1"/>
          </p:cNvPicPr>
          <p:nvPr/>
        </p:nvPicPr>
        <p:blipFill>
          <a:blip r:embed="rId2"/>
          <a:srcRect/>
          <a:stretch>
            <a:fillRect/>
          </a:stretch>
        </p:blipFill>
        <p:spPr bwMode="auto">
          <a:xfrm>
            <a:off x="-666750" y="914400"/>
            <a:ext cx="666750" cy="666750"/>
          </a:xfrm>
          <a:prstGeom prst="rect">
            <a:avLst/>
          </a:prstGeom>
          <a:noFill/>
          <a:ln w="9525">
            <a:noFill/>
            <a:miter lim="800000"/>
            <a:headEnd/>
            <a:tailEnd/>
          </a:ln>
        </p:spPr>
      </p:pic>
      <p:pic>
        <p:nvPicPr>
          <p:cNvPr id="77839" name="Picture 15" descr="birdTran"/>
          <p:cNvPicPr>
            <a:picLocks noChangeAspect="1" noChangeArrowheads="1" noCrop="1"/>
          </p:cNvPicPr>
          <p:nvPr/>
        </p:nvPicPr>
        <p:blipFill>
          <a:blip r:embed="rId2"/>
          <a:srcRect/>
          <a:stretch>
            <a:fillRect/>
          </a:stretch>
        </p:blipFill>
        <p:spPr bwMode="auto">
          <a:xfrm>
            <a:off x="-666750" y="4953000"/>
            <a:ext cx="666750" cy="666750"/>
          </a:xfrm>
          <a:prstGeom prst="rect">
            <a:avLst/>
          </a:prstGeom>
          <a:noFill/>
          <a:ln w="9525">
            <a:noFill/>
            <a:miter lim="800000"/>
            <a:headEnd/>
            <a:tailEnd/>
          </a:ln>
        </p:spPr>
      </p:pic>
      <p:pic>
        <p:nvPicPr>
          <p:cNvPr id="17424" name="Picture 16" descr="ca heo 2"/>
          <p:cNvPicPr>
            <a:picLocks noChangeAspect="1" noChangeArrowheads="1" noCrop="1"/>
          </p:cNvPicPr>
          <p:nvPr/>
        </p:nvPicPr>
        <p:blipFill>
          <a:blip r:embed="rId3"/>
          <a:srcRect/>
          <a:stretch>
            <a:fillRect/>
          </a:stretch>
        </p:blipFill>
        <p:spPr bwMode="auto">
          <a:xfrm>
            <a:off x="6705600" y="4267200"/>
            <a:ext cx="1981200" cy="1752600"/>
          </a:xfrm>
          <a:prstGeom prst="rect">
            <a:avLst/>
          </a:prstGeom>
          <a:noFill/>
          <a:ln w="9525">
            <a:noFill/>
            <a:miter lim="800000"/>
            <a:headEnd/>
            <a:tailEnd/>
          </a:ln>
        </p:spPr>
      </p:pic>
      <p:pic>
        <p:nvPicPr>
          <p:cNvPr id="17425" name="Picture 17" descr="caheo"/>
          <p:cNvPicPr>
            <a:picLocks noChangeAspect="1" noChangeArrowheads="1" noCrop="1"/>
          </p:cNvPicPr>
          <p:nvPr/>
        </p:nvPicPr>
        <p:blipFill>
          <a:blip r:embed="rId4"/>
          <a:srcRect/>
          <a:stretch>
            <a:fillRect/>
          </a:stretch>
        </p:blipFill>
        <p:spPr bwMode="auto">
          <a:xfrm>
            <a:off x="1447800" y="1981200"/>
            <a:ext cx="2190750" cy="1371600"/>
          </a:xfrm>
          <a:prstGeom prst="rect">
            <a:avLst/>
          </a:prstGeom>
          <a:noFill/>
          <a:ln w="9525">
            <a:noFill/>
            <a:miter lim="800000"/>
            <a:headEnd/>
            <a:tailEnd/>
          </a:ln>
        </p:spPr>
      </p:pic>
      <p:sp>
        <p:nvSpPr>
          <p:cNvPr id="77842" name="Text Box 18"/>
          <p:cNvSpPr txBox="1">
            <a:spLocks noChangeArrowheads="1"/>
          </p:cNvSpPr>
          <p:nvPr/>
        </p:nvSpPr>
        <p:spPr bwMode="auto">
          <a:xfrm>
            <a:off x="0" y="3352800"/>
            <a:ext cx="9144000" cy="2530475"/>
          </a:xfrm>
          <a:prstGeom prst="rect">
            <a:avLst/>
          </a:prstGeom>
          <a:noFill/>
          <a:ln w="9525">
            <a:noFill/>
            <a:miter lim="800000"/>
            <a:headEnd/>
            <a:tailEnd/>
          </a:ln>
          <a:effectLst/>
        </p:spPr>
        <p:txBody>
          <a:bodyPr>
            <a:spAutoFit/>
          </a:bodyPr>
          <a:lstStyle/>
          <a:p>
            <a:pPr algn="ctr">
              <a:spcBef>
                <a:spcPct val="50000"/>
              </a:spcBef>
              <a:defRPr/>
            </a:pPr>
            <a:r>
              <a:rPr lang="en-US" sz="4000" b="1">
                <a:solidFill>
                  <a:srgbClr val="FF0000"/>
                </a:solidFill>
                <a:effectLst>
                  <a:outerShdw blurRad="38100" dist="38100" dir="2700000" algn="tl">
                    <a:srgbClr val="000000"/>
                  </a:outerShdw>
                </a:effectLst>
                <a:latin typeface="Arial"/>
              </a:rPr>
              <a:t>Các em về nhà nhớ học thuộc bài </a:t>
            </a:r>
          </a:p>
          <a:p>
            <a:pPr algn="ctr">
              <a:spcBef>
                <a:spcPct val="50000"/>
              </a:spcBef>
              <a:defRPr/>
            </a:pPr>
            <a:r>
              <a:rPr lang="en-US" sz="4000" b="1">
                <a:solidFill>
                  <a:srgbClr val="FF0000"/>
                </a:solidFill>
                <a:effectLst>
                  <a:outerShdw blurRad="38100" dist="38100" dir="2700000" algn="tl">
                    <a:srgbClr val="000000"/>
                  </a:outerShdw>
                </a:effectLst>
                <a:latin typeface="Arial"/>
              </a:rPr>
              <a:t>và làm bài tập nhé</a:t>
            </a:r>
          </a:p>
          <a:p>
            <a:pPr algn="ctr">
              <a:spcBef>
                <a:spcPct val="50000"/>
              </a:spcBef>
              <a:defRPr/>
            </a:pPr>
            <a:r>
              <a:rPr lang="en-US" sz="4000" b="1">
                <a:solidFill>
                  <a:srgbClr val="FFFF00"/>
                </a:solidFill>
                <a:effectLst>
                  <a:outerShdw blurRad="38100" dist="38100" dir="2700000" algn="tl">
                    <a:srgbClr val="000000"/>
                  </a:outerShdw>
                </a:effectLst>
                <a:latin typeface="Arial"/>
              </a:rPr>
              <a:t>Hẹn gặp lại các em</a:t>
            </a:r>
          </a:p>
        </p:txBody>
      </p:sp>
      <p:pic>
        <p:nvPicPr>
          <p:cNvPr id="17427" name="Picture 19" descr="ca heo 2"/>
          <p:cNvPicPr>
            <a:picLocks noChangeAspect="1" noChangeArrowheads="1" noCrop="1"/>
          </p:cNvPicPr>
          <p:nvPr/>
        </p:nvPicPr>
        <p:blipFill>
          <a:blip r:embed="rId3"/>
          <a:srcRect/>
          <a:stretch>
            <a:fillRect/>
          </a:stretch>
        </p:blipFill>
        <p:spPr bwMode="auto">
          <a:xfrm>
            <a:off x="6629400" y="3657600"/>
            <a:ext cx="1981200" cy="1752600"/>
          </a:xfrm>
          <a:prstGeom prst="rect">
            <a:avLst/>
          </a:prstGeom>
          <a:noFill/>
          <a:ln w="9525">
            <a:noFill/>
            <a:miter lim="800000"/>
            <a:headEnd/>
            <a:tailEnd/>
          </a:ln>
        </p:spPr>
      </p:pic>
      <p:sp>
        <p:nvSpPr>
          <p:cNvPr id="17428" name="WordArt 22"/>
          <p:cNvSpPr>
            <a:spLocks noChangeArrowheads="1" noChangeShapeType="1" noTextEdit="1"/>
          </p:cNvSpPr>
          <p:nvPr/>
        </p:nvSpPr>
        <p:spPr bwMode="auto">
          <a:xfrm>
            <a:off x="1219200" y="381000"/>
            <a:ext cx="6934200" cy="12954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CHÀO TẠM BIỆT CÁC 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repeatCount="indefinite" accel="50000" fill="hold" nodeType="afterEffect">
                                  <p:stCondLst>
                                    <p:cond delay="0"/>
                                  </p:stCondLst>
                                  <p:childTnLst>
                                    <p:set>
                                      <p:cBhvr>
                                        <p:cTn id="6" dur="1" fill="hold">
                                          <p:stCondLst>
                                            <p:cond delay="0"/>
                                          </p:stCondLst>
                                        </p:cTn>
                                        <p:tgtEl>
                                          <p:spTgt spid="77838"/>
                                        </p:tgtEl>
                                        <p:attrNameLst>
                                          <p:attrName>style.visibility</p:attrName>
                                        </p:attrNameLst>
                                      </p:cBhvr>
                                      <p:to>
                                        <p:strVal val="visible"/>
                                      </p:to>
                                    </p:set>
                                    <p:anim calcmode="lin" valueType="num">
                                      <p:cBhvr additive="base">
                                        <p:cTn id="7" dur="5000" fill="hold"/>
                                        <p:tgtEl>
                                          <p:spTgt spid="77838"/>
                                        </p:tgtEl>
                                        <p:attrNameLst>
                                          <p:attrName>ppt_x</p:attrName>
                                        </p:attrNameLst>
                                      </p:cBhvr>
                                      <p:tavLst>
                                        <p:tav tm="0">
                                          <p:val>
                                            <p:strVal val="#ppt_x"/>
                                          </p:val>
                                        </p:tav>
                                        <p:tav tm="100000">
                                          <p:val>
                                            <p:strVal val="#ppt_x"/>
                                          </p:val>
                                        </p:tav>
                                      </p:tavLst>
                                    </p:anim>
                                    <p:anim calcmode="lin" valueType="num">
                                      <p:cBhvr additive="base">
                                        <p:cTn id="8" dur="5000" fill="hold"/>
                                        <p:tgtEl>
                                          <p:spTgt spid="77838"/>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77838"/>
                                        </p:tgtEl>
                                        <p:attrNameLst>
                                          <p:attrName>style.visibility</p:attrName>
                                        </p:attrNameLst>
                                      </p:cBhvr>
                                      <p:to>
                                        <p:strVal val="hidden"/>
                                      </p:to>
                                    </p:set>
                                  </p:subTnLst>
                                </p:cTn>
                              </p:par>
                            </p:childTnLst>
                          </p:cTn>
                        </p:par>
                        <p:par>
                          <p:cTn id="9" fill="hold" nodeType="afterGroup">
                            <p:stCondLst>
                              <p:cond delay="5000"/>
                            </p:stCondLst>
                            <p:childTnLst>
                              <p:par>
                                <p:cTn id="10" presetID="63" presetClass="path" presetSubtype="0" repeatCount="indefinite" accel="50000" fill="hold" nodeType="afterEffect">
                                  <p:stCondLst>
                                    <p:cond delay="0"/>
                                  </p:stCondLst>
                                  <p:childTnLst>
                                    <p:animMotion origin="layout" path="M -1.66667E-6 -2.09431E-6 L 1.06979 0.07351 " pathEditMode="fixed" rAng="0" ptsTypes="AA">
                                      <p:cBhvr>
                                        <p:cTn id="11" dur="2000" fill="hold"/>
                                        <p:tgtEl>
                                          <p:spTgt spid="77838"/>
                                        </p:tgtEl>
                                        <p:attrNameLst>
                                          <p:attrName>ppt_x</p:attrName>
                                          <p:attrName>ppt_y</p:attrName>
                                        </p:attrNameLst>
                                      </p:cBhvr>
                                      <p:rCtr x="535" y="37"/>
                                    </p:animMotion>
                                  </p:childTnLst>
                                  <p:subTnLst>
                                    <p:set>
                                      <p:cBhvr override="childStyle">
                                        <p:cTn dur="1" fill="hold" display="0" masterRel="sameClick" afterEffect="1">
                                          <p:stCondLst>
                                            <p:cond evt="end" delay="0">
                                              <p:tn val="10"/>
                                            </p:cond>
                                          </p:stCondLst>
                                        </p:cTn>
                                        <p:tgtEl>
                                          <p:spTgt spid="77838"/>
                                        </p:tgtEl>
                                        <p:attrNameLst>
                                          <p:attrName>style.visibility</p:attrName>
                                        </p:attrNameLst>
                                      </p:cBhvr>
                                      <p:to>
                                        <p:strVal val="hidden"/>
                                      </p:to>
                                    </p:set>
                                  </p:subTnLst>
                                </p:cTn>
                              </p:par>
                            </p:childTnLst>
                          </p:cTn>
                        </p:par>
                        <p:par>
                          <p:cTn id="12" fill="hold" nodeType="afterGroup">
                            <p:stCondLst>
                              <p:cond delay="7000"/>
                            </p:stCondLst>
                            <p:childTnLst>
                              <p:par>
                                <p:cTn id="13" presetID="56" presetClass="path" presetSubtype="0" repeatCount="indefinite" accel="50000" decel="50000" fill="hold" nodeType="afterEffect">
                                  <p:stCondLst>
                                    <p:cond delay="0"/>
                                  </p:stCondLst>
                                  <p:childTnLst>
                                    <p:animMotion origin="layout" path="M -1.66667E-6 -3.05132E-7 L 1.07813 -0.1595 " pathEditMode="relative" rAng="0" ptsTypes="AA">
                                      <p:cBhvr>
                                        <p:cTn id="14" dur="5000" fill="hold"/>
                                        <p:tgtEl>
                                          <p:spTgt spid="77836"/>
                                        </p:tgtEl>
                                        <p:attrNameLst>
                                          <p:attrName>ppt_x</p:attrName>
                                          <p:attrName>ppt_y</p:attrName>
                                        </p:attrNameLst>
                                      </p:cBhvr>
                                      <p:rCtr x="539" y="-80"/>
                                    </p:animMotion>
                                  </p:childTnLst>
                                </p:cTn>
                              </p:par>
                            </p:childTnLst>
                          </p:cTn>
                        </p:par>
                        <p:par>
                          <p:cTn id="15" fill="hold" nodeType="afterGroup">
                            <p:stCondLst>
                              <p:cond delay="12000"/>
                            </p:stCondLst>
                            <p:childTnLst>
                              <p:par>
                                <p:cTn id="16" presetID="2" presetClass="entr" presetSubtype="4" repeatCount="indefinite" fill="hold" nodeType="afterEffect">
                                  <p:stCondLst>
                                    <p:cond delay="0"/>
                                  </p:stCondLst>
                                  <p:childTnLst>
                                    <p:set>
                                      <p:cBhvr>
                                        <p:cTn id="17" dur="1" fill="hold">
                                          <p:stCondLst>
                                            <p:cond delay="0"/>
                                          </p:stCondLst>
                                        </p:cTn>
                                        <p:tgtEl>
                                          <p:spTgt spid="77839"/>
                                        </p:tgtEl>
                                        <p:attrNameLst>
                                          <p:attrName>style.visibility</p:attrName>
                                        </p:attrNameLst>
                                      </p:cBhvr>
                                      <p:to>
                                        <p:strVal val="visible"/>
                                      </p:to>
                                    </p:set>
                                    <p:anim calcmode="lin" valueType="num">
                                      <p:cBhvr additive="base">
                                        <p:cTn id="18" dur="500" fill="hold"/>
                                        <p:tgtEl>
                                          <p:spTgt spid="77839"/>
                                        </p:tgtEl>
                                        <p:attrNameLst>
                                          <p:attrName>ppt_x</p:attrName>
                                        </p:attrNameLst>
                                      </p:cBhvr>
                                      <p:tavLst>
                                        <p:tav tm="0">
                                          <p:val>
                                            <p:strVal val="#ppt_x"/>
                                          </p:val>
                                        </p:tav>
                                        <p:tav tm="100000">
                                          <p:val>
                                            <p:strVal val="#ppt_x"/>
                                          </p:val>
                                        </p:tav>
                                      </p:tavLst>
                                    </p:anim>
                                    <p:anim calcmode="lin" valueType="num">
                                      <p:cBhvr additive="base">
                                        <p:cTn id="19" dur="500" fill="hold"/>
                                        <p:tgtEl>
                                          <p:spTgt spid="77839"/>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2500"/>
                            </p:stCondLst>
                            <p:childTnLst>
                              <p:par>
                                <p:cTn id="21" presetID="59" presetClass="path" presetSubtype="0" repeatCount="indefinite" accel="50000" decel="50000" fill="hold" nodeType="afterEffect">
                                  <p:stCondLst>
                                    <p:cond delay="500"/>
                                  </p:stCondLst>
                                  <p:childTnLst>
                                    <p:animMotion origin="layout" path="M -1.66667E-6 -4.21637E-6 C -1.66667E-6 -0.04669 0.12049 -0.08252 0.26719 -0.08252 C 0.41823 -0.08252 0.53906 -0.04669 0.53906 -4.21637E-6 C 0.53906 0.0467 0.65955 0.08253 0.81059 0.08253 C 0.95729 0.08253 1.07813 0.0467 1.07813 -4.21637E-6 " pathEditMode="relative" rAng="0" ptsTypes="fffff">
                                      <p:cBhvr>
                                        <p:cTn id="22" dur="2000" fill="hold"/>
                                        <p:tgtEl>
                                          <p:spTgt spid="77839"/>
                                        </p:tgtEl>
                                        <p:attrNameLst>
                                          <p:attrName>ppt_x</p:attrName>
                                          <p:attrName>ppt_y</p:attrName>
                                        </p:attrNameLst>
                                      </p:cBhvr>
                                      <p:rCtr x="53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8" name="Rectangle 12"/>
          <p:cNvSpPr>
            <a:spLocks noChangeArrowheads="1"/>
          </p:cNvSpPr>
          <p:nvPr/>
        </p:nvSpPr>
        <p:spPr bwMode="auto">
          <a:xfrm>
            <a:off x="0" y="4648200"/>
            <a:ext cx="9144000" cy="1371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7171" name="Text Box 2"/>
          <p:cNvSpPr txBox="1">
            <a:spLocks noChangeArrowheads="1"/>
          </p:cNvSpPr>
          <p:nvPr/>
        </p:nvSpPr>
        <p:spPr bwMode="auto">
          <a:xfrm>
            <a:off x="8077200" y="3421063"/>
            <a:ext cx="1066800" cy="457200"/>
          </a:xfrm>
          <a:prstGeom prst="rect">
            <a:avLst/>
          </a:prstGeom>
          <a:noFill/>
          <a:ln w="9525">
            <a:noFill/>
            <a:miter lim="800000"/>
            <a:headEnd/>
            <a:tailEnd/>
          </a:ln>
        </p:spPr>
        <p:txBody>
          <a:bodyPr>
            <a:spAutoFit/>
          </a:bodyPr>
          <a:lstStyle/>
          <a:p>
            <a:pPr algn="ctr">
              <a:spcBef>
                <a:spcPct val="50000"/>
              </a:spcBef>
            </a:pPr>
            <a:endParaRPr lang="en-US" sz="2400">
              <a:latin typeface="Arial" charset="0"/>
            </a:endParaRPr>
          </a:p>
        </p:txBody>
      </p:sp>
      <p:sp>
        <p:nvSpPr>
          <p:cNvPr id="86019" name="Rectangle 3"/>
          <p:cNvSpPr>
            <a:spLocks noChangeArrowheads="1"/>
          </p:cNvSpPr>
          <p:nvPr/>
        </p:nvSpPr>
        <p:spPr bwMode="auto">
          <a:xfrm>
            <a:off x="0" y="1447800"/>
            <a:ext cx="9144000" cy="914400"/>
          </a:xfrm>
          <a:prstGeom prst="rect">
            <a:avLst/>
          </a:prstGeom>
          <a:solidFill>
            <a:srgbClr val="00FF00"/>
          </a:solidFill>
          <a:ln w="9525">
            <a:solidFill>
              <a:schemeClr val="hlink"/>
            </a:solidFill>
            <a:miter lim="800000"/>
            <a:headEnd/>
            <a:tailEnd/>
          </a:ln>
          <a:effectLst/>
        </p:spPr>
        <p:txBody>
          <a:bodyPr anchor="ctr"/>
          <a:lstStyle/>
          <a:p>
            <a:pPr algn="ctr" eaLnBrk="1" hangingPunct="1">
              <a:defRPr/>
            </a:pPr>
            <a:r>
              <a:rPr lang="en-US" b="1">
                <a:solidFill>
                  <a:srgbClr val="FF3300"/>
                </a:solidFill>
                <a:effectLst>
                  <a:outerShdw blurRad="38100" dist="38100" dir="2700000" algn="tl">
                    <a:srgbClr val="000000"/>
                  </a:outerShdw>
                </a:effectLst>
                <a:latin typeface="Arial"/>
              </a:rPr>
              <a:t>BÀI 1: VIỆT NAM ĐẤT N</a:t>
            </a:r>
            <a:r>
              <a:rPr lang="vi-VN" b="1">
                <a:solidFill>
                  <a:srgbClr val="FF3300"/>
                </a:solidFill>
                <a:effectLst>
                  <a:outerShdw blurRad="38100" dist="38100" dir="2700000" algn="tl">
                    <a:srgbClr val="000000"/>
                  </a:outerShdw>
                </a:effectLst>
                <a:latin typeface="Arial"/>
              </a:rPr>
              <a:t>Ư</a:t>
            </a:r>
            <a:r>
              <a:rPr lang="en-US" b="1">
                <a:solidFill>
                  <a:srgbClr val="FF3300"/>
                </a:solidFill>
                <a:effectLst>
                  <a:outerShdw blurRad="38100" dist="38100" dir="2700000" algn="tl">
                    <a:srgbClr val="000000"/>
                  </a:outerShdw>
                </a:effectLst>
                <a:latin typeface="Arial"/>
              </a:rPr>
              <a:t>ỚC CHÚNG TA</a:t>
            </a:r>
          </a:p>
        </p:txBody>
      </p:sp>
      <p:sp>
        <p:nvSpPr>
          <p:cNvPr id="86020" name="Text Box 4"/>
          <p:cNvSpPr txBox="1">
            <a:spLocks noChangeArrowheads="1"/>
          </p:cNvSpPr>
          <p:nvPr/>
        </p:nvSpPr>
        <p:spPr bwMode="auto">
          <a:xfrm>
            <a:off x="152400" y="2514600"/>
            <a:ext cx="6553200" cy="579438"/>
          </a:xfrm>
          <a:prstGeom prst="rect">
            <a:avLst/>
          </a:prstGeom>
          <a:noFill/>
          <a:ln w="9525" algn="ctr">
            <a:noFill/>
            <a:miter lim="800000"/>
            <a:headEnd/>
            <a:tailEnd/>
          </a:ln>
          <a:effectLst/>
        </p:spPr>
        <p:txBody>
          <a:bodyPr>
            <a:spAutoFit/>
          </a:bodyPr>
          <a:lstStyle/>
          <a:p>
            <a:pPr marL="342900" indent="-342900">
              <a:spcBef>
                <a:spcPct val="50000"/>
              </a:spcBef>
              <a:defRPr/>
            </a:pPr>
            <a:r>
              <a:rPr lang="en-US" b="1" u="sng">
                <a:effectLst>
                  <a:outerShdw blurRad="38100" dist="38100" dir="2700000" algn="tl">
                    <a:srgbClr val="000000"/>
                  </a:outerShdw>
                </a:effectLst>
                <a:latin typeface="Arial"/>
              </a:rPr>
              <a:t>1. Vị trí </a:t>
            </a:r>
            <a:r>
              <a:rPr lang="vi-VN" b="1" u="sng">
                <a:effectLst>
                  <a:outerShdw blurRad="38100" dist="38100" dir="2700000" algn="tl">
                    <a:srgbClr val="000000"/>
                  </a:outerShdw>
                </a:effectLst>
                <a:latin typeface="Arial"/>
              </a:rPr>
              <a:t>đ</a:t>
            </a:r>
            <a:r>
              <a:rPr lang="en-US" b="1" u="sng">
                <a:effectLst>
                  <a:outerShdw blurRad="38100" dist="38100" dir="2700000" algn="tl">
                    <a:srgbClr val="000000"/>
                  </a:outerShdw>
                </a:effectLst>
                <a:latin typeface="Arial"/>
              </a:rPr>
              <a:t>ịa lí và giới hạn:</a:t>
            </a:r>
          </a:p>
        </p:txBody>
      </p:sp>
      <p:sp>
        <p:nvSpPr>
          <p:cNvPr id="86021" name="Text Box 5"/>
          <p:cNvSpPr txBox="1">
            <a:spLocks noChangeArrowheads="1"/>
          </p:cNvSpPr>
          <p:nvPr/>
        </p:nvSpPr>
        <p:spPr bwMode="auto">
          <a:xfrm>
            <a:off x="0" y="3276600"/>
            <a:ext cx="8915400" cy="1066800"/>
          </a:xfrm>
          <a:prstGeom prst="rect">
            <a:avLst/>
          </a:prstGeom>
          <a:noFill/>
          <a:ln w="9525" algn="ctr">
            <a:noFill/>
            <a:miter lim="800000"/>
            <a:headEnd/>
            <a:tailEnd/>
          </a:ln>
          <a:effectLst/>
        </p:spPr>
        <p:txBody>
          <a:bodyPr>
            <a:spAutoFit/>
          </a:bodyPr>
          <a:lstStyle/>
          <a:p>
            <a:pPr marL="177800" indent="736600" algn="just">
              <a:spcBef>
                <a:spcPct val="50000"/>
              </a:spcBef>
              <a:defRPr/>
            </a:pPr>
            <a:r>
              <a:rPr lang="en-US" b="1">
                <a:solidFill>
                  <a:srgbClr val="000000"/>
                </a:solidFill>
                <a:effectLst>
                  <a:outerShdw blurRad="38100" dist="38100" dir="2700000" algn="tl">
                    <a:srgbClr val="FFFFFF"/>
                  </a:outerShdw>
                </a:effectLst>
                <a:latin typeface="Arial"/>
              </a:rPr>
              <a:t>Các em mở Sách giáo khoa trang 77 và quan sát hình 1 và cho biết:</a:t>
            </a:r>
          </a:p>
        </p:txBody>
      </p:sp>
      <p:sp>
        <p:nvSpPr>
          <p:cNvPr id="86025" name="Text Box 9"/>
          <p:cNvSpPr txBox="1">
            <a:spLocks noChangeArrowheads="1"/>
          </p:cNvSpPr>
          <p:nvPr/>
        </p:nvSpPr>
        <p:spPr bwMode="auto">
          <a:xfrm>
            <a:off x="3048000" y="747713"/>
            <a:ext cx="3505200" cy="519112"/>
          </a:xfrm>
          <a:prstGeom prst="rect">
            <a:avLst/>
          </a:prstGeom>
          <a:noFill/>
          <a:ln w="9525" algn="ctr">
            <a:noFill/>
            <a:miter lim="800000"/>
            <a:headEnd/>
            <a:tailEnd/>
          </a:ln>
          <a:effectLst/>
        </p:spPr>
        <p:txBody>
          <a:bodyPr>
            <a:spAutoFit/>
          </a:bodyPr>
          <a:lstStyle/>
          <a:p>
            <a:pPr algn="ctr">
              <a:spcBef>
                <a:spcPct val="50000"/>
              </a:spcBef>
              <a:defRPr/>
            </a:pPr>
            <a:r>
              <a:rPr lang="en-US" sz="2800" b="1">
                <a:solidFill>
                  <a:srgbClr val="FF3300"/>
                </a:solidFill>
                <a:effectLst>
                  <a:outerShdw blurRad="38100" dist="38100" dir="2700000" algn="tl">
                    <a:srgbClr val="000000"/>
                  </a:outerShdw>
                </a:effectLst>
                <a:latin typeface="Arial"/>
              </a:rPr>
              <a:t>Môn:</a:t>
            </a:r>
            <a:r>
              <a:rPr lang="en-US" sz="2800" b="1">
                <a:effectLst>
                  <a:outerShdw blurRad="38100" dist="38100" dir="2700000" algn="tl">
                    <a:srgbClr val="000000"/>
                  </a:outerShdw>
                </a:effectLst>
                <a:latin typeface="Arial"/>
              </a:rPr>
              <a:t> </a:t>
            </a:r>
            <a:r>
              <a:rPr lang="en-US" sz="2800" b="1">
                <a:solidFill>
                  <a:schemeClr val="bg1"/>
                </a:solidFill>
                <a:effectLst>
                  <a:outerShdw blurRad="38100" dist="38100" dir="2700000" algn="tl">
                    <a:srgbClr val="000000"/>
                  </a:outerShdw>
                </a:effectLst>
                <a:latin typeface="Arial"/>
              </a:rPr>
              <a:t>ĐỊA LÍ</a:t>
            </a:r>
          </a:p>
        </p:txBody>
      </p:sp>
      <p:pic>
        <p:nvPicPr>
          <p:cNvPr id="7176" name="Picture 11" descr="red_mushroom_hb"/>
          <p:cNvPicPr>
            <a:picLocks noChangeAspect="1" noChangeArrowheads="1" noCrop="1"/>
          </p:cNvPicPr>
          <p:nvPr/>
        </p:nvPicPr>
        <p:blipFill>
          <a:blip r:embed="rId2"/>
          <a:srcRect/>
          <a:stretch>
            <a:fillRect/>
          </a:stretch>
        </p:blipFill>
        <p:spPr bwMode="auto">
          <a:xfrm>
            <a:off x="228600" y="228600"/>
            <a:ext cx="1295400" cy="1046163"/>
          </a:xfrm>
          <a:prstGeom prst="rect">
            <a:avLst/>
          </a:prstGeom>
          <a:noFill/>
          <a:ln w="9525">
            <a:noFill/>
            <a:miter lim="800000"/>
            <a:headEnd/>
            <a:tailEnd/>
          </a:ln>
        </p:spPr>
      </p:pic>
      <p:sp>
        <p:nvSpPr>
          <p:cNvPr id="86029" name="Text Box 13"/>
          <p:cNvSpPr txBox="1">
            <a:spLocks noChangeArrowheads="1"/>
          </p:cNvSpPr>
          <p:nvPr/>
        </p:nvSpPr>
        <p:spPr bwMode="auto">
          <a:xfrm>
            <a:off x="85725" y="4800600"/>
            <a:ext cx="8915400" cy="1066800"/>
          </a:xfrm>
          <a:prstGeom prst="rect">
            <a:avLst/>
          </a:prstGeom>
          <a:noFill/>
          <a:ln w="9525" algn="ctr">
            <a:noFill/>
            <a:miter lim="800000"/>
            <a:headEnd/>
            <a:tailEnd/>
          </a:ln>
          <a:effectLst/>
        </p:spPr>
        <p:txBody>
          <a:bodyPr>
            <a:spAutoFit/>
          </a:bodyPr>
          <a:lstStyle/>
          <a:p>
            <a:pPr marL="177800" indent="736600" algn="just">
              <a:spcBef>
                <a:spcPct val="50000"/>
              </a:spcBef>
              <a:buFont typeface="Wingdings" pitchFamily="2" charset="2"/>
              <a:buChar char="Ø"/>
              <a:defRPr/>
            </a:pPr>
            <a:r>
              <a:rPr lang="en-US" b="1">
                <a:solidFill>
                  <a:srgbClr val="000000"/>
                </a:solidFill>
                <a:effectLst>
                  <a:outerShdw blurRad="38100" dist="38100" dir="2700000" algn="tl">
                    <a:srgbClr val="FFFFFF"/>
                  </a:outerShdw>
                </a:effectLst>
                <a:latin typeface="Arial"/>
              </a:rPr>
              <a:t>Đất nước Việt nam ta gồm có những vùng, miền nào?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 calcmode="lin" valueType="num">
                                      <p:cBhvr additive="base">
                                        <p:cTn id="7" dur="500" fill="hold"/>
                                        <p:tgtEl>
                                          <p:spTgt spid="86020"/>
                                        </p:tgtEl>
                                        <p:attrNameLst>
                                          <p:attrName>ppt_x</p:attrName>
                                        </p:attrNameLst>
                                      </p:cBhvr>
                                      <p:tavLst>
                                        <p:tav tm="0">
                                          <p:val>
                                            <p:strVal val="#ppt_x"/>
                                          </p:val>
                                        </p:tav>
                                        <p:tav tm="100000">
                                          <p:val>
                                            <p:strVal val="#ppt_x"/>
                                          </p:val>
                                        </p:tav>
                                      </p:tavLst>
                                    </p:anim>
                                    <p:anim calcmode="lin" valueType="num">
                                      <p:cBhvr additive="base">
                                        <p:cTn id="8" dur="500" fill="hold"/>
                                        <p:tgtEl>
                                          <p:spTgt spid="860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86021">
                                            <p:txEl>
                                              <p:pRg st="0" end="0"/>
                                            </p:txEl>
                                          </p:spTgt>
                                        </p:tgtEl>
                                        <p:attrNameLst>
                                          <p:attrName>style.visibility</p:attrName>
                                        </p:attrNameLst>
                                      </p:cBhvr>
                                      <p:to>
                                        <p:strVal val="visible"/>
                                      </p:to>
                                    </p:set>
                                    <p:anim calcmode="discrete" valueType="clr">
                                      <p:cBhvr override="childStyle">
                                        <p:cTn id="13" dur="80"/>
                                        <p:tgtEl>
                                          <p:spTgt spid="860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6021">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86021">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6028"/>
                                        </p:tgtEl>
                                        <p:attrNameLst>
                                          <p:attrName>style.visibility</p:attrName>
                                        </p:attrNameLst>
                                      </p:cBhvr>
                                      <p:to>
                                        <p:strVal val="visible"/>
                                      </p:to>
                                    </p:set>
                                    <p:animEffect transition="in" filter="blinds(horizontal)">
                                      <p:cBhvr>
                                        <p:cTn id="20" dur="500"/>
                                        <p:tgtEl>
                                          <p:spTgt spid="8602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6029"/>
                                        </p:tgtEl>
                                        <p:attrNameLst>
                                          <p:attrName>style.visibility</p:attrName>
                                        </p:attrNameLst>
                                      </p:cBhvr>
                                      <p:to>
                                        <p:strVal val="visible"/>
                                      </p:to>
                                    </p:set>
                                    <p:animEffect transition="in" filter="blinds(horizontal)">
                                      <p:cBhvr>
                                        <p:cTn id="23" dur="500"/>
                                        <p:tgtEl>
                                          <p:spTgt spid="86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8" grpId="0" animBg="1"/>
      <p:bldP spid="86020" grpId="0"/>
      <p:bldP spid="860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 Box 4"/>
          <p:cNvSpPr txBox="1">
            <a:spLocks noChangeArrowheads="1"/>
          </p:cNvSpPr>
          <p:nvPr/>
        </p:nvSpPr>
        <p:spPr bwMode="auto">
          <a:xfrm>
            <a:off x="4781550" y="-200025"/>
            <a:ext cx="4419600" cy="7504113"/>
          </a:xfrm>
          <a:prstGeom prst="rect">
            <a:avLst/>
          </a:prstGeom>
          <a:solidFill>
            <a:srgbClr val="CCECFF"/>
          </a:solidFill>
          <a:ln w="9525" algn="ctr">
            <a:noFill/>
            <a:miter lim="800000"/>
            <a:headEnd/>
            <a:tailEnd/>
          </a:ln>
        </p:spPr>
        <p:txBody>
          <a:bodyPr>
            <a:spAutoFit/>
          </a:bodyPr>
          <a:lstStyle/>
          <a:p>
            <a:pPr marL="53975" indent="465138" algn="just">
              <a:spcBef>
                <a:spcPct val="20000"/>
              </a:spcBef>
              <a:buFont typeface="Wingdings" pitchFamily="2" charset="2"/>
              <a:buChar char="Ä"/>
            </a:pPr>
            <a:endParaRPr lang="en-US" sz="2800" b="1">
              <a:solidFill>
                <a:schemeClr val="bg1"/>
              </a:solidFill>
              <a:latin typeface="Arial" charset="0"/>
            </a:endParaRPr>
          </a:p>
          <a:p>
            <a:pPr marL="53975" indent="465138" algn="just">
              <a:spcBef>
                <a:spcPct val="20000"/>
              </a:spcBef>
              <a:buFont typeface="Wingdings" pitchFamily="2" charset="2"/>
              <a:buChar char="Ä"/>
            </a:pPr>
            <a:r>
              <a:rPr lang="en-US" sz="2800" b="1">
                <a:solidFill>
                  <a:schemeClr val="bg1"/>
                </a:solidFill>
                <a:latin typeface="Arial" charset="0"/>
              </a:rPr>
              <a:t>Việt Nam nằm trên bán đảo Đông Dương, thuộc khu vực Đông Nam Á</a:t>
            </a: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p:txBody>
      </p:sp>
      <p:pic>
        <p:nvPicPr>
          <p:cNvPr id="8195" name="Picture 7" descr="luoc do song ngoi viet nam"/>
          <p:cNvPicPr>
            <a:picLocks noChangeAspect="1" noChangeArrowheads="1"/>
          </p:cNvPicPr>
          <p:nvPr/>
        </p:nvPicPr>
        <p:blipFill>
          <a:blip r:embed="rId2"/>
          <a:srcRect/>
          <a:stretch>
            <a:fillRect/>
          </a:stretch>
        </p:blipFill>
        <p:spPr bwMode="auto">
          <a:xfrm>
            <a:off x="0" y="-228600"/>
            <a:ext cx="4800600" cy="7086600"/>
          </a:xfrm>
          <a:prstGeom prst="rect">
            <a:avLst/>
          </a:prstGeom>
          <a:noFill/>
          <a:ln w="9525">
            <a:noFill/>
            <a:miter lim="800000"/>
            <a:headEnd/>
            <a:tailEnd/>
          </a:ln>
        </p:spPr>
      </p:pic>
      <p:sp>
        <p:nvSpPr>
          <p:cNvPr id="56328" name="Text Box 8"/>
          <p:cNvSpPr txBox="1">
            <a:spLocks noChangeArrowheads="1"/>
          </p:cNvSpPr>
          <p:nvPr/>
        </p:nvSpPr>
        <p:spPr bwMode="auto">
          <a:xfrm>
            <a:off x="4826000" y="2044700"/>
            <a:ext cx="4114800" cy="2398713"/>
          </a:xfrm>
          <a:prstGeom prst="rect">
            <a:avLst/>
          </a:prstGeom>
          <a:solidFill>
            <a:srgbClr val="CCECFF"/>
          </a:solidFill>
          <a:ln w="9525" algn="ctr">
            <a:noFill/>
            <a:miter lim="800000"/>
            <a:headEnd/>
            <a:tailEnd/>
          </a:ln>
          <a:effectLst/>
        </p:spPr>
        <p:txBody>
          <a:bodyPr>
            <a:spAutoFit/>
          </a:bodyPr>
          <a:lstStyle/>
          <a:p>
            <a:pPr marL="53975" indent="465138" algn="just">
              <a:spcBef>
                <a:spcPct val="20000"/>
              </a:spcBef>
              <a:buFont typeface="Wingdings" pitchFamily="2" charset="2"/>
              <a:buChar char="Ä"/>
              <a:defRPr/>
            </a:pPr>
            <a:r>
              <a:rPr lang="en-US" sz="2800" b="1">
                <a:solidFill>
                  <a:srgbClr val="000000"/>
                </a:solidFill>
                <a:effectLst>
                  <a:outerShdw blurRad="38100" dist="38100" dir="2700000" algn="tl">
                    <a:srgbClr val="FFFFFF"/>
                  </a:outerShdw>
                </a:effectLst>
                <a:latin typeface="Arial"/>
              </a:rPr>
              <a:t>Đất nước ta vừa có </a:t>
            </a:r>
            <a:r>
              <a:rPr lang="en-US" sz="2800" b="1">
                <a:solidFill>
                  <a:srgbClr val="FF0000"/>
                </a:solidFill>
                <a:effectLst>
                  <a:outerShdw blurRad="38100" dist="38100" dir="2700000" algn="tl">
                    <a:srgbClr val="000000"/>
                  </a:outerShdw>
                </a:effectLst>
                <a:latin typeface="Arial"/>
              </a:rPr>
              <a:t>đất liền</a:t>
            </a:r>
            <a:r>
              <a:rPr lang="en-US" sz="2800" b="1">
                <a:solidFill>
                  <a:srgbClr val="000000"/>
                </a:solidFill>
                <a:effectLst>
                  <a:outerShdw blurRad="38100" dist="38100" dir="2700000" algn="tl">
                    <a:srgbClr val="FFFFFF"/>
                  </a:outerShdw>
                </a:effectLst>
                <a:latin typeface="Arial"/>
              </a:rPr>
              <a:t> vừa có </a:t>
            </a:r>
            <a:r>
              <a:rPr lang="en-US" sz="2800" b="1">
                <a:solidFill>
                  <a:srgbClr val="FF0000"/>
                </a:solidFill>
                <a:effectLst>
                  <a:outerShdw blurRad="38100" dist="38100" dir="2700000" algn="tl">
                    <a:srgbClr val="000000"/>
                  </a:outerShdw>
                </a:effectLst>
                <a:latin typeface="Arial"/>
              </a:rPr>
              <a:t>biển</a:t>
            </a:r>
            <a:r>
              <a:rPr lang="en-US" sz="2800" b="1">
                <a:solidFill>
                  <a:srgbClr val="000000"/>
                </a:solidFill>
                <a:effectLst>
                  <a:outerShdw blurRad="38100" dist="38100" dir="2700000" algn="tl">
                    <a:srgbClr val="FFFFFF"/>
                  </a:outerShdw>
                </a:effectLst>
                <a:latin typeface="Arial"/>
              </a:rPr>
              <a:t>, </a:t>
            </a:r>
            <a:r>
              <a:rPr lang="en-US" sz="2800" b="1">
                <a:solidFill>
                  <a:srgbClr val="FF0000"/>
                </a:solidFill>
                <a:effectLst>
                  <a:outerShdw blurRad="38100" dist="38100" dir="2700000" algn="tl">
                    <a:srgbClr val="000000"/>
                  </a:outerShdw>
                </a:effectLst>
                <a:latin typeface="Arial"/>
              </a:rPr>
              <a:t>đảo</a:t>
            </a:r>
            <a:r>
              <a:rPr lang="en-US" sz="2800" b="1">
                <a:solidFill>
                  <a:srgbClr val="000000"/>
                </a:solidFill>
                <a:effectLst>
                  <a:outerShdw blurRad="38100" dist="38100" dir="2700000" algn="tl">
                    <a:srgbClr val="FFFFFF"/>
                  </a:outerShdw>
                </a:effectLst>
                <a:latin typeface="Arial"/>
              </a:rPr>
              <a:t> và </a:t>
            </a:r>
            <a:r>
              <a:rPr lang="en-US" sz="2800" b="1">
                <a:solidFill>
                  <a:srgbClr val="FF0000"/>
                </a:solidFill>
                <a:effectLst>
                  <a:outerShdw blurRad="38100" dist="38100" dir="2700000" algn="tl">
                    <a:srgbClr val="000000"/>
                  </a:outerShdw>
                </a:effectLst>
                <a:latin typeface="Arial"/>
              </a:rPr>
              <a:t>quần đảo</a:t>
            </a:r>
            <a:r>
              <a:rPr lang="en-US" sz="2800" b="1">
                <a:solidFill>
                  <a:srgbClr val="000000"/>
                </a:solidFill>
                <a:effectLst>
                  <a:outerShdw blurRad="38100" dist="38100" dir="2700000" algn="tl">
                    <a:srgbClr val="FFFFFF"/>
                  </a:outerShdw>
                </a:effectLst>
                <a:latin typeface="Arial"/>
              </a:rPr>
              <a:t>. </a:t>
            </a:r>
          </a:p>
          <a:p>
            <a:pPr marL="53975" indent="465138" algn="just">
              <a:spcBef>
                <a:spcPct val="20000"/>
              </a:spcBef>
              <a:defRPr/>
            </a:pPr>
            <a:endParaRPr lang="en-US" sz="2800" b="1">
              <a:solidFill>
                <a:srgbClr val="000000"/>
              </a:solidFill>
              <a:effectLst>
                <a:outerShdw blurRad="38100" dist="38100" dir="2700000" algn="tl">
                  <a:srgbClr val="FFFFFF"/>
                </a:outerShdw>
              </a:effectLst>
              <a:latin typeface="Arial"/>
            </a:endParaRPr>
          </a:p>
          <a:p>
            <a:pPr marL="53975" indent="465138" algn="just">
              <a:spcBef>
                <a:spcPct val="20000"/>
              </a:spcBef>
              <a:defRPr/>
            </a:pPr>
            <a:endParaRPr lang="en-US" sz="2800" b="1">
              <a:solidFill>
                <a:srgbClr val="000000"/>
              </a:solidFill>
              <a:effectLst>
                <a:outerShdw blurRad="38100" dist="38100" dir="2700000" algn="tl">
                  <a:srgbClr val="FFFFFF"/>
                </a:outerShdw>
              </a:effectLst>
              <a:latin typeface="Arial"/>
            </a:endParaRPr>
          </a:p>
        </p:txBody>
      </p:sp>
      <p:sp>
        <p:nvSpPr>
          <p:cNvPr id="56329" name="Freeform 9"/>
          <p:cNvSpPr>
            <a:spLocks/>
          </p:cNvSpPr>
          <p:nvPr/>
        </p:nvSpPr>
        <p:spPr bwMode="auto">
          <a:xfrm>
            <a:off x="63500" y="-165100"/>
            <a:ext cx="3149600" cy="6921500"/>
          </a:xfrm>
          <a:custGeom>
            <a:avLst/>
            <a:gdLst>
              <a:gd name="T0" fmla="*/ 1917700 w 1984"/>
              <a:gd name="T1" fmla="*/ 622300 h 4360"/>
              <a:gd name="T2" fmla="*/ 1689100 w 1984"/>
              <a:gd name="T3" fmla="*/ 241300 h 4360"/>
              <a:gd name="T4" fmla="*/ 1384300 w 1984"/>
              <a:gd name="T5" fmla="*/ 12700 h 4360"/>
              <a:gd name="T6" fmla="*/ 1155700 w 1984"/>
              <a:gd name="T7" fmla="*/ 241300 h 4360"/>
              <a:gd name="T8" fmla="*/ 774700 w 1984"/>
              <a:gd name="T9" fmla="*/ 317500 h 4360"/>
              <a:gd name="T10" fmla="*/ 469900 w 1984"/>
              <a:gd name="T11" fmla="*/ 393700 h 4360"/>
              <a:gd name="T12" fmla="*/ 241300 w 1984"/>
              <a:gd name="T13" fmla="*/ 241300 h 4360"/>
              <a:gd name="T14" fmla="*/ 12700 w 1984"/>
              <a:gd name="T15" fmla="*/ 469900 h 4360"/>
              <a:gd name="T16" fmla="*/ 393700 w 1984"/>
              <a:gd name="T17" fmla="*/ 774700 h 4360"/>
              <a:gd name="T18" fmla="*/ 622300 w 1984"/>
              <a:gd name="T19" fmla="*/ 1231900 h 4360"/>
              <a:gd name="T20" fmla="*/ 927100 w 1984"/>
              <a:gd name="T21" fmla="*/ 1155700 h 4360"/>
              <a:gd name="T22" fmla="*/ 1003300 w 1984"/>
              <a:gd name="T23" fmla="*/ 1384300 h 4360"/>
              <a:gd name="T24" fmla="*/ 1231900 w 1984"/>
              <a:gd name="T25" fmla="*/ 1536700 h 4360"/>
              <a:gd name="T26" fmla="*/ 1079500 w 1984"/>
              <a:gd name="T27" fmla="*/ 1765300 h 4360"/>
              <a:gd name="T28" fmla="*/ 774700 w 1984"/>
              <a:gd name="T29" fmla="*/ 1917700 h 4360"/>
              <a:gd name="T30" fmla="*/ 1231900 w 1984"/>
              <a:gd name="T31" fmla="*/ 2298700 h 4360"/>
              <a:gd name="T32" fmla="*/ 1460500 w 1984"/>
              <a:gd name="T33" fmla="*/ 2451100 h 4360"/>
              <a:gd name="T34" fmla="*/ 1689100 w 1984"/>
              <a:gd name="T35" fmla="*/ 2908300 h 4360"/>
              <a:gd name="T36" fmla="*/ 1917700 w 1984"/>
              <a:gd name="T37" fmla="*/ 3289300 h 4360"/>
              <a:gd name="T38" fmla="*/ 2298700 w 1984"/>
              <a:gd name="T39" fmla="*/ 3441700 h 4360"/>
              <a:gd name="T40" fmla="*/ 2374900 w 1984"/>
              <a:gd name="T41" fmla="*/ 3746500 h 4360"/>
              <a:gd name="T42" fmla="*/ 2298700 w 1984"/>
              <a:gd name="T43" fmla="*/ 4127500 h 4360"/>
              <a:gd name="T44" fmla="*/ 2298700 w 1984"/>
              <a:gd name="T45" fmla="*/ 4508500 h 4360"/>
              <a:gd name="T46" fmla="*/ 2298700 w 1984"/>
              <a:gd name="T47" fmla="*/ 4813300 h 4360"/>
              <a:gd name="T48" fmla="*/ 2070100 w 1984"/>
              <a:gd name="T49" fmla="*/ 5118100 h 4360"/>
              <a:gd name="T50" fmla="*/ 1841500 w 1984"/>
              <a:gd name="T51" fmla="*/ 5499100 h 4360"/>
              <a:gd name="T52" fmla="*/ 1765300 w 1984"/>
              <a:gd name="T53" fmla="*/ 5803900 h 4360"/>
              <a:gd name="T54" fmla="*/ 1536700 w 1984"/>
              <a:gd name="T55" fmla="*/ 5727700 h 4360"/>
              <a:gd name="T56" fmla="*/ 1079500 w 1984"/>
              <a:gd name="T57" fmla="*/ 5956300 h 4360"/>
              <a:gd name="T58" fmla="*/ 1003300 w 1984"/>
              <a:gd name="T59" fmla="*/ 6184900 h 4360"/>
              <a:gd name="T60" fmla="*/ 1231900 w 1984"/>
              <a:gd name="T61" fmla="*/ 6261100 h 4360"/>
              <a:gd name="T62" fmla="*/ 1003300 w 1984"/>
              <a:gd name="T63" fmla="*/ 6794500 h 4360"/>
              <a:gd name="T64" fmla="*/ 1003300 w 1984"/>
              <a:gd name="T65" fmla="*/ 6870700 h 4360"/>
              <a:gd name="T66" fmla="*/ 1384300 w 1984"/>
              <a:gd name="T67" fmla="*/ 6565900 h 4360"/>
              <a:gd name="T68" fmla="*/ 1765300 w 1984"/>
              <a:gd name="T69" fmla="*/ 6413500 h 4360"/>
              <a:gd name="T70" fmla="*/ 1841500 w 1984"/>
              <a:gd name="T71" fmla="*/ 6261100 h 4360"/>
              <a:gd name="T72" fmla="*/ 2070100 w 1984"/>
              <a:gd name="T73" fmla="*/ 6108700 h 4360"/>
              <a:gd name="T74" fmla="*/ 2070100 w 1984"/>
              <a:gd name="T75" fmla="*/ 6032500 h 4360"/>
              <a:gd name="T76" fmla="*/ 2527300 w 1984"/>
              <a:gd name="T77" fmla="*/ 5880100 h 4360"/>
              <a:gd name="T78" fmla="*/ 2984500 w 1984"/>
              <a:gd name="T79" fmla="*/ 5575300 h 4360"/>
              <a:gd name="T80" fmla="*/ 3060700 w 1984"/>
              <a:gd name="T81" fmla="*/ 5499100 h 4360"/>
              <a:gd name="T82" fmla="*/ 3136900 w 1984"/>
              <a:gd name="T83" fmla="*/ 4737100 h 4360"/>
              <a:gd name="T84" fmla="*/ 2908300 w 1984"/>
              <a:gd name="T85" fmla="*/ 3746500 h 4360"/>
              <a:gd name="T86" fmla="*/ 2755900 w 1984"/>
              <a:gd name="T87" fmla="*/ 3746500 h 4360"/>
              <a:gd name="T88" fmla="*/ 2527300 w 1984"/>
              <a:gd name="T89" fmla="*/ 3289300 h 4360"/>
              <a:gd name="T90" fmla="*/ 1841500 w 1984"/>
              <a:gd name="T91" fmla="*/ 2679700 h 4360"/>
              <a:gd name="T92" fmla="*/ 1841500 w 1984"/>
              <a:gd name="T93" fmla="*/ 2451100 h 4360"/>
              <a:gd name="T94" fmla="*/ 1536700 w 1984"/>
              <a:gd name="T95" fmla="*/ 2070100 h 4360"/>
              <a:gd name="T96" fmla="*/ 1612900 w 1984"/>
              <a:gd name="T97" fmla="*/ 1689100 h 4360"/>
              <a:gd name="T98" fmla="*/ 1841500 w 1984"/>
              <a:gd name="T99" fmla="*/ 1460500 h 4360"/>
              <a:gd name="T100" fmla="*/ 1993900 w 1984"/>
              <a:gd name="T101" fmla="*/ 1308100 h 4360"/>
              <a:gd name="T102" fmla="*/ 2298700 w 1984"/>
              <a:gd name="T103" fmla="*/ 1155700 h 4360"/>
              <a:gd name="T104" fmla="*/ 2527300 w 1984"/>
              <a:gd name="T105" fmla="*/ 1003300 h 43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4"/>
              <a:gd name="T160" fmla="*/ 0 h 4360"/>
              <a:gd name="T161" fmla="*/ 1984 w 1984"/>
              <a:gd name="T162" fmla="*/ 4360 h 43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4" h="4360">
                <a:moveTo>
                  <a:pt x="1592" y="584"/>
                </a:moveTo>
                <a:cubicBezTo>
                  <a:pt x="1528" y="544"/>
                  <a:pt x="1264" y="456"/>
                  <a:pt x="1208" y="392"/>
                </a:cubicBezTo>
                <a:cubicBezTo>
                  <a:pt x="1152" y="328"/>
                  <a:pt x="1280" y="240"/>
                  <a:pt x="1256" y="200"/>
                </a:cubicBezTo>
                <a:cubicBezTo>
                  <a:pt x="1232" y="160"/>
                  <a:pt x="1112" y="160"/>
                  <a:pt x="1064" y="152"/>
                </a:cubicBezTo>
                <a:cubicBezTo>
                  <a:pt x="1016" y="144"/>
                  <a:pt x="1000" y="176"/>
                  <a:pt x="968" y="152"/>
                </a:cubicBezTo>
                <a:cubicBezTo>
                  <a:pt x="936" y="128"/>
                  <a:pt x="920" y="16"/>
                  <a:pt x="872" y="8"/>
                </a:cubicBezTo>
                <a:cubicBezTo>
                  <a:pt x="824" y="0"/>
                  <a:pt x="704" y="80"/>
                  <a:pt x="680" y="104"/>
                </a:cubicBezTo>
                <a:cubicBezTo>
                  <a:pt x="656" y="128"/>
                  <a:pt x="744" y="136"/>
                  <a:pt x="728" y="152"/>
                </a:cubicBezTo>
                <a:cubicBezTo>
                  <a:pt x="712" y="168"/>
                  <a:pt x="624" y="192"/>
                  <a:pt x="584" y="200"/>
                </a:cubicBezTo>
                <a:cubicBezTo>
                  <a:pt x="544" y="208"/>
                  <a:pt x="528" y="208"/>
                  <a:pt x="488" y="200"/>
                </a:cubicBezTo>
                <a:cubicBezTo>
                  <a:pt x="448" y="192"/>
                  <a:pt x="376" y="144"/>
                  <a:pt x="344" y="152"/>
                </a:cubicBezTo>
                <a:cubicBezTo>
                  <a:pt x="312" y="160"/>
                  <a:pt x="312" y="224"/>
                  <a:pt x="296" y="248"/>
                </a:cubicBezTo>
                <a:cubicBezTo>
                  <a:pt x="280" y="272"/>
                  <a:pt x="272" y="312"/>
                  <a:pt x="248" y="296"/>
                </a:cubicBezTo>
                <a:cubicBezTo>
                  <a:pt x="224" y="280"/>
                  <a:pt x="176" y="168"/>
                  <a:pt x="152" y="152"/>
                </a:cubicBezTo>
                <a:cubicBezTo>
                  <a:pt x="128" y="136"/>
                  <a:pt x="128" y="176"/>
                  <a:pt x="104" y="200"/>
                </a:cubicBezTo>
                <a:cubicBezTo>
                  <a:pt x="80" y="224"/>
                  <a:pt x="0" y="248"/>
                  <a:pt x="8" y="296"/>
                </a:cubicBezTo>
                <a:cubicBezTo>
                  <a:pt x="16" y="344"/>
                  <a:pt x="112" y="456"/>
                  <a:pt x="152" y="488"/>
                </a:cubicBezTo>
                <a:cubicBezTo>
                  <a:pt x="192" y="520"/>
                  <a:pt x="240" y="464"/>
                  <a:pt x="248" y="488"/>
                </a:cubicBezTo>
                <a:cubicBezTo>
                  <a:pt x="256" y="512"/>
                  <a:pt x="176" y="584"/>
                  <a:pt x="200" y="632"/>
                </a:cubicBezTo>
                <a:cubicBezTo>
                  <a:pt x="224" y="680"/>
                  <a:pt x="352" y="752"/>
                  <a:pt x="392" y="776"/>
                </a:cubicBezTo>
                <a:cubicBezTo>
                  <a:pt x="432" y="800"/>
                  <a:pt x="408" y="784"/>
                  <a:pt x="440" y="776"/>
                </a:cubicBezTo>
                <a:cubicBezTo>
                  <a:pt x="472" y="768"/>
                  <a:pt x="544" y="720"/>
                  <a:pt x="584" y="728"/>
                </a:cubicBezTo>
                <a:cubicBezTo>
                  <a:pt x="624" y="736"/>
                  <a:pt x="672" y="800"/>
                  <a:pt x="680" y="824"/>
                </a:cubicBezTo>
                <a:cubicBezTo>
                  <a:pt x="688" y="848"/>
                  <a:pt x="624" y="856"/>
                  <a:pt x="632" y="872"/>
                </a:cubicBezTo>
                <a:cubicBezTo>
                  <a:pt x="640" y="888"/>
                  <a:pt x="704" y="904"/>
                  <a:pt x="728" y="920"/>
                </a:cubicBezTo>
                <a:cubicBezTo>
                  <a:pt x="752" y="936"/>
                  <a:pt x="784" y="944"/>
                  <a:pt x="776" y="968"/>
                </a:cubicBezTo>
                <a:cubicBezTo>
                  <a:pt x="768" y="992"/>
                  <a:pt x="696" y="1040"/>
                  <a:pt x="680" y="1064"/>
                </a:cubicBezTo>
                <a:cubicBezTo>
                  <a:pt x="664" y="1088"/>
                  <a:pt x="712" y="1112"/>
                  <a:pt x="680" y="1112"/>
                </a:cubicBezTo>
                <a:cubicBezTo>
                  <a:pt x="648" y="1112"/>
                  <a:pt x="520" y="1048"/>
                  <a:pt x="488" y="1064"/>
                </a:cubicBezTo>
                <a:cubicBezTo>
                  <a:pt x="456" y="1080"/>
                  <a:pt x="432" y="1152"/>
                  <a:pt x="488" y="1208"/>
                </a:cubicBezTo>
                <a:cubicBezTo>
                  <a:pt x="544" y="1264"/>
                  <a:pt x="776" y="1360"/>
                  <a:pt x="824" y="1400"/>
                </a:cubicBezTo>
                <a:cubicBezTo>
                  <a:pt x="872" y="1440"/>
                  <a:pt x="760" y="1416"/>
                  <a:pt x="776" y="1448"/>
                </a:cubicBezTo>
                <a:cubicBezTo>
                  <a:pt x="792" y="1480"/>
                  <a:pt x="896" y="1576"/>
                  <a:pt x="920" y="1592"/>
                </a:cubicBezTo>
                <a:cubicBezTo>
                  <a:pt x="944" y="1608"/>
                  <a:pt x="912" y="1520"/>
                  <a:pt x="920" y="1544"/>
                </a:cubicBezTo>
                <a:cubicBezTo>
                  <a:pt x="928" y="1568"/>
                  <a:pt x="944" y="1688"/>
                  <a:pt x="968" y="1736"/>
                </a:cubicBezTo>
                <a:cubicBezTo>
                  <a:pt x="992" y="1784"/>
                  <a:pt x="1032" y="1816"/>
                  <a:pt x="1064" y="1832"/>
                </a:cubicBezTo>
                <a:cubicBezTo>
                  <a:pt x="1096" y="1848"/>
                  <a:pt x="1136" y="1792"/>
                  <a:pt x="1160" y="1832"/>
                </a:cubicBezTo>
                <a:cubicBezTo>
                  <a:pt x="1184" y="1872"/>
                  <a:pt x="1192" y="2040"/>
                  <a:pt x="1208" y="2072"/>
                </a:cubicBezTo>
                <a:cubicBezTo>
                  <a:pt x="1224" y="2104"/>
                  <a:pt x="1216" y="2008"/>
                  <a:pt x="1256" y="2024"/>
                </a:cubicBezTo>
                <a:cubicBezTo>
                  <a:pt x="1296" y="2040"/>
                  <a:pt x="1432" y="2128"/>
                  <a:pt x="1448" y="2168"/>
                </a:cubicBezTo>
                <a:cubicBezTo>
                  <a:pt x="1464" y="2208"/>
                  <a:pt x="1344" y="2232"/>
                  <a:pt x="1352" y="2264"/>
                </a:cubicBezTo>
                <a:cubicBezTo>
                  <a:pt x="1360" y="2296"/>
                  <a:pt x="1480" y="2328"/>
                  <a:pt x="1496" y="2360"/>
                </a:cubicBezTo>
                <a:cubicBezTo>
                  <a:pt x="1512" y="2392"/>
                  <a:pt x="1456" y="2416"/>
                  <a:pt x="1448" y="2456"/>
                </a:cubicBezTo>
                <a:cubicBezTo>
                  <a:pt x="1440" y="2496"/>
                  <a:pt x="1456" y="2552"/>
                  <a:pt x="1448" y="2600"/>
                </a:cubicBezTo>
                <a:cubicBezTo>
                  <a:pt x="1440" y="2648"/>
                  <a:pt x="1400" y="2704"/>
                  <a:pt x="1400" y="2744"/>
                </a:cubicBezTo>
                <a:cubicBezTo>
                  <a:pt x="1400" y="2784"/>
                  <a:pt x="1432" y="2808"/>
                  <a:pt x="1448" y="2840"/>
                </a:cubicBezTo>
                <a:cubicBezTo>
                  <a:pt x="1464" y="2872"/>
                  <a:pt x="1496" y="2904"/>
                  <a:pt x="1496" y="2936"/>
                </a:cubicBezTo>
                <a:cubicBezTo>
                  <a:pt x="1496" y="2968"/>
                  <a:pt x="1448" y="2984"/>
                  <a:pt x="1448" y="3032"/>
                </a:cubicBezTo>
                <a:cubicBezTo>
                  <a:pt x="1448" y="3080"/>
                  <a:pt x="1520" y="3192"/>
                  <a:pt x="1496" y="3224"/>
                </a:cubicBezTo>
                <a:cubicBezTo>
                  <a:pt x="1472" y="3256"/>
                  <a:pt x="1368" y="3200"/>
                  <a:pt x="1304" y="3224"/>
                </a:cubicBezTo>
                <a:cubicBezTo>
                  <a:pt x="1240" y="3248"/>
                  <a:pt x="1136" y="3328"/>
                  <a:pt x="1112" y="3368"/>
                </a:cubicBezTo>
                <a:cubicBezTo>
                  <a:pt x="1088" y="3408"/>
                  <a:pt x="1184" y="3456"/>
                  <a:pt x="1160" y="3464"/>
                </a:cubicBezTo>
                <a:cubicBezTo>
                  <a:pt x="1136" y="3472"/>
                  <a:pt x="976" y="3384"/>
                  <a:pt x="968" y="3416"/>
                </a:cubicBezTo>
                <a:cubicBezTo>
                  <a:pt x="960" y="3448"/>
                  <a:pt x="1088" y="3608"/>
                  <a:pt x="1112" y="3656"/>
                </a:cubicBezTo>
                <a:cubicBezTo>
                  <a:pt x="1136" y="3704"/>
                  <a:pt x="1136" y="3712"/>
                  <a:pt x="1112" y="3704"/>
                </a:cubicBezTo>
                <a:cubicBezTo>
                  <a:pt x="1088" y="3696"/>
                  <a:pt x="1016" y="3616"/>
                  <a:pt x="968" y="3608"/>
                </a:cubicBezTo>
                <a:cubicBezTo>
                  <a:pt x="920" y="3600"/>
                  <a:pt x="872" y="3632"/>
                  <a:pt x="824" y="3656"/>
                </a:cubicBezTo>
                <a:cubicBezTo>
                  <a:pt x="776" y="3680"/>
                  <a:pt x="728" y="3728"/>
                  <a:pt x="680" y="3752"/>
                </a:cubicBezTo>
                <a:cubicBezTo>
                  <a:pt x="632" y="3776"/>
                  <a:pt x="544" y="3776"/>
                  <a:pt x="536" y="3800"/>
                </a:cubicBezTo>
                <a:cubicBezTo>
                  <a:pt x="528" y="3824"/>
                  <a:pt x="600" y="3888"/>
                  <a:pt x="632" y="3896"/>
                </a:cubicBezTo>
                <a:cubicBezTo>
                  <a:pt x="664" y="3904"/>
                  <a:pt x="704" y="3840"/>
                  <a:pt x="728" y="3848"/>
                </a:cubicBezTo>
                <a:cubicBezTo>
                  <a:pt x="752" y="3856"/>
                  <a:pt x="784" y="3928"/>
                  <a:pt x="776" y="3944"/>
                </a:cubicBezTo>
                <a:cubicBezTo>
                  <a:pt x="768" y="3960"/>
                  <a:pt x="704" y="3888"/>
                  <a:pt x="680" y="3944"/>
                </a:cubicBezTo>
                <a:cubicBezTo>
                  <a:pt x="656" y="4000"/>
                  <a:pt x="632" y="4224"/>
                  <a:pt x="632" y="4280"/>
                </a:cubicBezTo>
                <a:cubicBezTo>
                  <a:pt x="632" y="4336"/>
                  <a:pt x="680" y="4272"/>
                  <a:pt x="680" y="4280"/>
                </a:cubicBezTo>
                <a:cubicBezTo>
                  <a:pt x="680" y="4288"/>
                  <a:pt x="608" y="4320"/>
                  <a:pt x="632" y="4328"/>
                </a:cubicBezTo>
                <a:cubicBezTo>
                  <a:pt x="656" y="4336"/>
                  <a:pt x="784" y="4360"/>
                  <a:pt x="824" y="4328"/>
                </a:cubicBezTo>
                <a:cubicBezTo>
                  <a:pt x="864" y="4296"/>
                  <a:pt x="832" y="4168"/>
                  <a:pt x="872" y="4136"/>
                </a:cubicBezTo>
                <a:cubicBezTo>
                  <a:pt x="912" y="4104"/>
                  <a:pt x="1024" y="4152"/>
                  <a:pt x="1064" y="4136"/>
                </a:cubicBezTo>
                <a:cubicBezTo>
                  <a:pt x="1104" y="4120"/>
                  <a:pt x="1088" y="4056"/>
                  <a:pt x="1112" y="4040"/>
                </a:cubicBezTo>
                <a:cubicBezTo>
                  <a:pt x="1136" y="4024"/>
                  <a:pt x="1200" y="4056"/>
                  <a:pt x="1208" y="4040"/>
                </a:cubicBezTo>
                <a:cubicBezTo>
                  <a:pt x="1216" y="4024"/>
                  <a:pt x="1152" y="3960"/>
                  <a:pt x="1160" y="3944"/>
                </a:cubicBezTo>
                <a:cubicBezTo>
                  <a:pt x="1168" y="3928"/>
                  <a:pt x="1232" y="3960"/>
                  <a:pt x="1256" y="3944"/>
                </a:cubicBezTo>
                <a:cubicBezTo>
                  <a:pt x="1280" y="3928"/>
                  <a:pt x="1304" y="3872"/>
                  <a:pt x="1304" y="3848"/>
                </a:cubicBezTo>
                <a:cubicBezTo>
                  <a:pt x="1304" y="3824"/>
                  <a:pt x="1256" y="3808"/>
                  <a:pt x="1256" y="3800"/>
                </a:cubicBezTo>
                <a:cubicBezTo>
                  <a:pt x="1256" y="3792"/>
                  <a:pt x="1288" y="3792"/>
                  <a:pt x="1304" y="3800"/>
                </a:cubicBezTo>
                <a:cubicBezTo>
                  <a:pt x="1320" y="3808"/>
                  <a:pt x="1304" y="3864"/>
                  <a:pt x="1352" y="3848"/>
                </a:cubicBezTo>
                <a:cubicBezTo>
                  <a:pt x="1400" y="3832"/>
                  <a:pt x="1512" y="3752"/>
                  <a:pt x="1592" y="3704"/>
                </a:cubicBezTo>
                <a:cubicBezTo>
                  <a:pt x="1672" y="3656"/>
                  <a:pt x="1784" y="3592"/>
                  <a:pt x="1832" y="3560"/>
                </a:cubicBezTo>
                <a:cubicBezTo>
                  <a:pt x="1880" y="3528"/>
                  <a:pt x="1872" y="3536"/>
                  <a:pt x="1880" y="3512"/>
                </a:cubicBezTo>
                <a:cubicBezTo>
                  <a:pt x="1888" y="3488"/>
                  <a:pt x="1872" y="3424"/>
                  <a:pt x="1880" y="3416"/>
                </a:cubicBezTo>
                <a:cubicBezTo>
                  <a:pt x="1888" y="3408"/>
                  <a:pt x="1912" y="3496"/>
                  <a:pt x="1928" y="3464"/>
                </a:cubicBezTo>
                <a:cubicBezTo>
                  <a:pt x="1944" y="3432"/>
                  <a:pt x="1968" y="3304"/>
                  <a:pt x="1976" y="3224"/>
                </a:cubicBezTo>
                <a:cubicBezTo>
                  <a:pt x="1984" y="3144"/>
                  <a:pt x="1984" y="3056"/>
                  <a:pt x="1976" y="2984"/>
                </a:cubicBezTo>
                <a:cubicBezTo>
                  <a:pt x="1968" y="2912"/>
                  <a:pt x="1952" y="2896"/>
                  <a:pt x="1928" y="2792"/>
                </a:cubicBezTo>
                <a:cubicBezTo>
                  <a:pt x="1904" y="2688"/>
                  <a:pt x="1856" y="2440"/>
                  <a:pt x="1832" y="2360"/>
                </a:cubicBezTo>
                <a:cubicBezTo>
                  <a:pt x="1808" y="2280"/>
                  <a:pt x="1800" y="2312"/>
                  <a:pt x="1784" y="2312"/>
                </a:cubicBezTo>
                <a:cubicBezTo>
                  <a:pt x="1768" y="2312"/>
                  <a:pt x="1744" y="2376"/>
                  <a:pt x="1736" y="2360"/>
                </a:cubicBezTo>
                <a:cubicBezTo>
                  <a:pt x="1728" y="2344"/>
                  <a:pt x="1760" y="2264"/>
                  <a:pt x="1736" y="2216"/>
                </a:cubicBezTo>
                <a:cubicBezTo>
                  <a:pt x="1712" y="2168"/>
                  <a:pt x="1656" y="2128"/>
                  <a:pt x="1592" y="2072"/>
                </a:cubicBezTo>
                <a:cubicBezTo>
                  <a:pt x="1528" y="2016"/>
                  <a:pt x="1424" y="1944"/>
                  <a:pt x="1352" y="1880"/>
                </a:cubicBezTo>
                <a:cubicBezTo>
                  <a:pt x="1280" y="1816"/>
                  <a:pt x="1184" y="1728"/>
                  <a:pt x="1160" y="1688"/>
                </a:cubicBezTo>
                <a:cubicBezTo>
                  <a:pt x="1136" y="1648"/>
                  <a:pt x="1208" y="1664"/>
                  <a:pt x="1208" y="1640"/>
                </a:cubicBezTo>
                <a:cubicBezTo>
                  <a:pt x="1208" y="1616"/>
                  <a:pt x="1200" y="1584"/>
                  <a:pt x="1160" y="1544"/>
                </a:cubicBezTo>
                <a:cubicBezTo>
                  <a:pt x="1120" y="1504"/>
                  <a:pt x="1000" y="1440"/>
                  <a:pt x="968" y="1400"/>
                </a:cubicBezTo>
                <a:cubicBezTo>
                  <a:pt x="936" y="1360"/>
                  <a:pt x="960" y="1336"/>
                  <a:pt x="968" y="1304"/>
                </a:cubicBezTo>
                <a:cubicBezTo>
                  <a:pt x="976" y="1272"/>
                  <a:pt x="1008" y="1248"/>
                  <a:pt x="1016" y="1208"/>
                </a:cubicBezTo>
                <a:cubicBezTo>
                  <a:pt x="1024" y="1168"/>
                  <a:pt x="1000" y="1096"/>
                  <a:pt x="1016" y="1064"/>
                </a:cubicBezTo>
                <a:cubicBezTo>
                  <a:pt x="1032" y="1032"/>
                  <a:pt x="1088" y="1040"/>
                  <a:pt x="1112" y="1016"/>
                </a:cubicBezTo>
                <a:cubicBezTo>
                  <a:pt x="1136" y="992"/>
                  <a:pt x="1136" y="944"/>
                  <a:pt x="1160" y="920"/>
                </a:cubicBezTo>
                <a:cubicBezTo>
                  <a:pt x="1184" y="896"/>
                  <a:pt x="1240" y="888"/>
                  <a:pt x="1256" y="872"/>
                </a:cubicBezTo>
                <a:cubicBezTo>
                  <a:pt x="1272" y="856"/>
                  <a:pt x="1240" y="848"/>
                  <a:pt x="1256" y="824"/>
                </a:cubicBezTo>
                <a:cubicBezTo>
                  <a:pt x="1272" y="800"/>
                  <a:pt x="1320" y="744"/>
                  <a:pt x="1352" y="728"/>
                </a:cubicBezTo>
                <a:cubicBezTo>
                  <a:pt x="1384" y="712"/>
                  <a:pt x="1424" y="744"/>
                  <a:pt x="1448" y="728"/>
                </a:cubicBezTo>
                <a:cubicBezTo>
                  <a:pt x="1472" y="712"/>
                  <a:pt x="1472" y="648"/>
                  <a:pt x="1496" y="632"/>
                </a:cubicBezTo>
                <a:cubicBezTo>
                  <a:pt x="1520" y="616"/>
                  <a:pt x="1576" y="640"/>
                  <a:pt x="1592" y="632"/>
                </a:cubicBezTo>
                <a:cubicBezTo>
                  <a:pt x="1608" y="624"/>
                  <a:pt x="1656" y="624"/>
                  <a:pt x="1592" y="584"/>
                </a:cubicBezTo>
                <a:close/>
              </a:path>
            </a:pathLst>
          </a:custGeom>
          <a:solidFill>
            <a:srgbClr val="CC6600"/>
          </a:solidFill>
          <a:ln w="28575">
            <a:solidFill>
              <a:srgbClr val="000000"/>
            </a:solidFill>
            <a:round/>
            <a:headEnd/>
            <a:tailEnd/>
          </a:ln>
        </p:spPr>
        <p:txBody>
          <a:bodyPr/>
          <a:lstStyle/>
          <a:p>
            <a:endParaRPr lang="en-US"/>
          </a:p>
        </p:txBody>
      </p:sp>
      <p:sp>
        <p:nvSpPr>
          <p:cNvPr id="56330" name="Freeform 10"/>
          <p:cNvSpPr>
            <a:spLocks/>
          </p:cNvSpPr>
          <p:nvPr/>
        </p:nvSpPr>
        <p:spPr bwMode="auto">
          <a:xfrm>
            <a:off x="838200" y="317500"/>
            <a:ext cx="4229100" cy="6540500"/>
          </a:xfrm>
          <a:custGeom>
            <a:avLst/>
            <a:gdLst>
              <a:gd name="T0" fmla="*/ 2514600 w 2664"/>
              <a:gd name="T1" fmla="*/ 838200 h 4120"/>
              <a:gd name="T2" fmla="*/ 2514600 w 2664"/>
              <a:gd name="T3" fmla="*/ 533400 h 4120"/>
              <a:gd name="T4" fmla="*/ 2209800 w 2664"/>
              <a:gd name="T5" fmla="*/ 457200 h 4120"/>
              <a:gd name="T6" fmla="*/ 1981200 w 2664"/>
              <a:gd name="T7" fmla="*/ 304800 h 4120"/>
              <a:gd name="T8" fmla="*/ 1752600 w 2664"/>
              <a:gd name="T9" fmla="*/ 533400 h 4120"/>
              <a:gd name="T10" fmla="*/ 1600200 w 2664"/>
              <a:gd name="T11" fmla="*/ 457200 h 4120"/>
              <a:gd name="T12" fmla="*/ 1524000 w 2664"/>
              <a:gd name="T13" fmla="*/ 685800 h 4120"/>
              <a:gd name="T14" fmla="*/ 1295400 w 2664"/>
              <a:gd name="T15" fmla="*/ 609600 h 4120"/>
              <a:gd name="T16" fmla="*/ 1143000 w 2664"/>
              <a:gd name="T17" fmla="*/ 914400 h 4120"/>
              <a:gd name="T18" fmla="*/ 990600 w 2664"/>
              <a:gd name="T19" fmla="*/ 990600 h 4120"/>
              <a:gd name="T20" fmla="*/ 990600 w 2664"/>
              <a:gd name="T21" fmla="*/ 1143000 h 4120"/>
              <a:gd name="T22" fmla="*/ 838200 w 2664"/>
              <a:gd name="T23" fmla="*/ 1143000 h 4120"/>
              <a:gd name="T24" fmla="*/ 838200 w 2664"/>
              <a:gd name="T25" fmla="*/ 1371600 h 4120"/>
              <a:gd name="T26" fmla="*/ 685800 w 2664"/>
              <a:gd name="T27" fmla="*/ 1676400 h 4120"/>
              <a:gd name="T28" fmla="*/ 1066800 w 2664"/>
              <a:gd name="T29" fmla="*/ 1981200 h 4120"/>
              <a:gd name="T30" fmla="*/ 1143000 w 2664"/>
              <a:gd name="T31" fmla="*/ 2133600 h 4120"/>
              <a:gd name="T32" fmla="*/ 1066800 w 2664"/>
              <a:gd name="T33" fmla="*/ 2209800 h 4120"/>
              <a:gd name="T34" fmla="*/ 1295400 w 2664"/>
              <a:gd name="T35" fmla="*/ 2438400 h 4120"/>
              <a:gd name="T36" fmla="*/ 1981200 w 2664"/>
              <a:gd name="T37" fmla="*/ 3048000 h 4120"/>
              <a:gd name="T38" fmla="*/ 1905000 w 2664"/>
              <a:gd name="T39" fmla="*/ 3276600 h 4120"/>
              <a:gd name="T40" fmla="*/ 2057400 w 2664"/>
              <a:gd name="T41" fmla="*/ 3200400 h 4120"/>
              <a:gd name="T42" fmla="*/ 2362200 w 2664"/>
              <a:gd name="T43" fmla="*/ 4343400 h 4120"/>
              <a:gd name="T44" fmla="*/ 2286000 w 2664"/>
              <a:gd name="T45" fmla="*/ 5029200 h 4120"/>
              <a:gd name="T46" fmla="*/ 2209800 w 2664"/>
              <a:gd name="T47" fmla="*/ 4876800 h 4120"/>
              <a:gd name="T48" fmla="*/ 2133600 w 2664"/>
              <a:gd name="T49" fmla="*/ 4953000 h 4120"/>
              <a:gd name="T50" fmla="*/ 2209800 w 2664"/>
              <a:gd name="T51" fmla="*/ 5105400 h 4120"/>
              <a:gd name="T52" fmla="*/ 1371600 w 2664"/>
              <a:gd name="T53" fmla="*/ 5638800 h 4120"/>
              <a:gd name="T54" fmla="*/ 1371600 w 2664"/>
              <a:gd name="T55" fmla="*/ 5562600 h 4120"/>
              <a:gd name="T56" fmla="*/ 1219200 w 2664"/>
              <a:gd name="T57" fmla="*/ 5562600 h 4120"/>
              <a:gd name="T58" fmla="*/ 1295400 w 2664"/>
              <a:gd name="T59" fmla="*/ 5562600 h 4120"/>
              <a:gd name="T60" fmla="*/ 1219200 w 2664"/>
              <a:gd name="T61" fmla="*/ 5791200 h 4120"/>
              <a:gd name="T62" fmla="*/ 990600 w 2664"/>
              <a:gd name="T63" fmla="*/ 5715000 h 4120"/>
              <a:gd name="T64" fmla="*/ 1066800 w 2664"/>
              <a:gd name="T65" fmla="*/ 5867400 h 4120"/>
              <a:gd name="T66" fmla="*/ 1143000 w 2664"/>
              <a:gd name="T67" fmla="*/ 5943600 h 4120"/>
              <a:gd name="T68" fmla="*/ 1143000 w 2664"/>
              <a:gd name="T69" fmla="*/ 6019800 h 4120"/>
              <a:gd name="T70" fmla="*/ 990600 w 2664"/>
              <a:gd name="T71" fmla="*/ 5867400 h 4120"/>
              <a:gd name="T72" fmla="*/ 914400 w 2664"/>
              <a:gd name="T73" fmla="*/ 6019800 h 4120"/>
              <a:gd name="T74" fmla="*/ 838200 w 2664"/>
              <a:gd name="T75" fmla="*/ 6096000 h 4120"/>
              <a:gd name="T76" fmla="*/ 609600 w 2664"/>
              <a:gd name="T77" fmla="*/ 6019800 h 4120"/>
              <a:gd name="T78" fmla="*/ 533400 w 2664"/>
              <a:gd name="T79" fmla="*/ 6096000 h 4120"/>
              <a:gd name="T80" fmla="*/ 457200 w 2664"/>
              <a:gd name="T81" fmla="*/ 6400800 h 4120"/>
              <a:gd name="T82" fmla="*/ 228600 w 2664"/>
              <a:gd name="T83" fmla="*/ 6400800 h 4120"/>
              <a:gd name="T84" fmla="*/ 1828800 w 2664"/>
              <a:gd name="T85" fmla="*/ 6477000 h 4120"/>
              <a:gd name="T86" fmla="*/ 1905000 w 2664"/>
              <a:gd name="T87" fmla="*/ 6019800 h 4120"/>
              <a:gd name="T88" fmla="*/ 2743200 w 2664"/>
              <a:gd name="T89" fmla="*/ 5486400 h 4120"/>
              <a:gd name="T90" fmla="*/ 4038600 w 2664"/>
              <a:gd name="T91" fmla="*/ 5715000 h 4120"/>
              <a:gd name="T92" fmla="*/ 3886200 w 2664"/>
              <a:gd name="T93" fmla="*/ 1371600 h 4120"/>
              <a:gd name="T94" fmla="*/ 3962400 w 2664"/>
              <a:gd name="T95" fmla="*/ 152400 h 4120"/>
              <a:gd name="T96" fmla="*/ 3048000 w 2664"/>
              <a:gd name="T97" fmla="*/ 457200 h 4120"/>
              <a:gd name="T98" fmla="*/ 2743200 w 2664"/>
              <a:gd name="T99" fmla="*/ 762000 h 4120"/>
              <a:gd name="T100" fmla="*/ 2895600 w 2664"/>
              <a:gd name="T101" fmla="*/ 990600 h 4120"/>
              <a:gd name="T102" fmla="*/ 2590800 w 2664"/>
              <a:gd name="T103" fmla="*/ 990600 h 4120"/>
              <a:gd name="T104" fmla="*/ 2514600 w 2664"/>
              <a:gd name="T105" fmla="*/ 838200 h 41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64"/>
              <a:gd name="T160" fmla="*/ 0 h 4120"/>
              <a:gd name="T161" fmla="*/ 2664 w 2664"/>
              <a:gd name="T162" fmla="*/ 4120 h 41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64" h="4120">
                <a:moveTo>
                  <a:pt x="1584" y="528"/>
                </a:moveTo>
                <a:cubicBezTo>
                  <a:pt x="1576" y="480"/>
                  <a:pt x="1616" y="376"/>
                  <a:pt x="1584" y="336"/>
                </a:cubicBezTo>
                <a:cubicBezTo>
                  <a:pt x="1552" y="296"/>
                  <a:pt x="1448" y="312"/>
                  <a:pt x="1392" y="288"/>
                </a:cubicBezTo>
                <a:cubicBezTo>
                  <a:pt x="1336" y="264"/>
                  <a:pt x="1296" y="184"/>
                  <a:pt x="1248" y="192"/>
                </a:cubicBezTo>
                <a:cubicBezTo>
                  <a:pt x="1200" y="200"/>
                  <a:pt x="1144" y="320"/>
                  <a:pt x="1104" y="336"/>
                </a:cubicBezTo>
                <a:cubicBezTo>
                  <a:pt x="1064" y="352"/>
                  <a:pt x="1032" y="272"/>
                  <a:pt x="1008" y="288"/>
                </a:cubicBezTo>
                <a:cubicBezTo>
                  <a:pt x="984" y="304"/>
                  <a:pt x="992" y="416"/>
                  <a:pt x="960" y="432"/>
                </a:cubicBezTo>
                <a:cubicBezTo>
                  <a:pt x="928" y="448"/>
                  <a:pt x="856" y="360"/>
                  <a:pt x="816" y="384"/>
                </a:cubicBezTo>
                <a:cubicBezTo>
                  <a:pt x="776" y="408"/>
                  <a:pt x="752" y="536"/>
                  <a:pt x="720" y="576"/>
                </a:cubicBezTo>
                <a:cubicBezTo>
                  <a:pt x="688" y="616"/>
                  <a:pt x="640" y="600"/>
                  <a:pt x="624" y="624"/>
                </a:cubicBezTo>
                <a:cubicBezTo>
                  <a:pt x="608" y="648"/>
                  <a:pt x="640" y="704"/>
                  <a:pt x="624" y="720"/>
                </a:cubicBezTo>
                <a:cubicBezTo>
                  <a:pt x="608" y="736"/>
                  <a:pt x="544" y="696"/>
                  <a:pt x="528" y="720"/>
                </a:cubicBezTo>
                <a:cubicBezTo>
                  <a:pt x="512" y="744"/>
                  <a:pt x="544" y="808"/>
                  <a:pt x="528" y="864"/>
                </a:cubicBezTo>
                <a:cubicBezTo>
                  <a:pt x="512" y="920"/>
                  <a:pt x="408" y="992"/>
                  <a:pt x="432" y="1056"/>
                </a:cubicBezTo>
                <a:cubicBezTo>
                  <a:pt x="456" y="1120"/>
                  <a:pt x="624" y="1200"/>
                  <a:pt x="672" y="1248"/>
                </a:cubicBezTo>
                <a:cubicBezTo>
                  <a:pt x="720" y="1296"/>
                  <a:pt x="720" y="1320"/>
                  <a:pt x="720" y="1344"/>
                </a:cubicBezTo>
                <a:cubicBezTo>
                  <a:pt x="720" y="1368"/>
                  <a:pt x="656" y="1360"/>
                  <a:pt x="672" y="1392"/>
                </a:cubicBezTo>
                <a:cubicBezTo>
                  <a:pt x="688" y="1424"/>
                  <a:pt x="720" y="1448"/>
                  <a:pt x="816" y="1536"/>
                </a:cubicBezTo>
                <a:cubicBezTo>
                  <a:pt x="912" y="1624"/>
                  <a:pt x="1184" y="1832"/>
                  <a:pt x="1248" y="1920"/>
                </a:cubicBezTo>
                <a:cubicBezTo>
                  <a:pt x="1312" y="2008"/>
                  <a:pt x="1192" y="2048"/>
                  <a:pt x="1200" y="2064"/>
                </a:cubicBezTo>
                <a:cubicBezTo>
                  <a:pt x="1208" y="2080"/>
                  <a:pt x="1248" y="1904"/>
                  <a:pt x="1296" y="2016"/>
                </a:cubicBezTo>
                <a:cubicBezTo>
                  <a:pt x="1344" y="2128"/>
                  <a:pt x="1464" y="2544"/>
                  <a:pt x="1488" y="2736"/>
                </a:cubicBezTo>
                <a:cubicBezTo>
                  <a:pt x="1512" y="2928"/>
                  <a:pt x="1456" y="3112"/>
                  <a:pt x="1440" y="3168"/>
                </a:cubicBezTo>
                <a:cubicBezTo>
                  <a:pt x="1424" y="3224"/>
                  <a:pt x="1408" y="3080"/>
                  <a:pt x="1392" y="3072"/>
                </a:cubicBezTo>
                <a:cubicBezTo>
                  <a:pt x="1376" y="3064"/>
                  <a:pt x="1344" y="3096"/>
                  <a:pt x="1344" y="3120"/>
                </a:cubicBezTo>
                <a:cubicBezTo>
                  <a:pt x="1344" y="3144"/>
                  <a:pt x="1472" y="3144"/>
                  <a:pt x="1392" y="3216"/>
                </a:cubicBezTo>
                <a:cubicBezTo>
                  <a:pt x="1312" y="3288"/>
                  <a:pt x="952" y="3504"/>
                  <a:pt x="864" y="3552"/>
                </a:cubicBezTo>
                <a:cubicBezTo>
                  <a:pt x="776" y="3600"/>
                  <a:pt x="880" y="3512"/>
                  <a:pt x="864" y="3504"/>
                </a:cubicBezTo>
                <a:cubicBezTo>
                  <a:pt x="848" y="3496"/>
                  <a:pt x="776" y="3504"/>
                  <a:pt x="768" y="3504"/>
                </a:cubicBezTo>
                <a:cubicBezTo>
                  <a:pt x="760" y="3504"/>
                  <a:pt x="816" y="3480"/>
                  <a:pt x="816" y="3504"/>
                </a:cubicBezTo>
                <a:cubicBezTo>
                  <a:pt x="816" y="3528"/>
                  <a:pt x="800" y="3632"/>
                  <a:pt x="768" y="3648"/>
                </a:cubicBezTo>
                <a:cubicBezTo>
                  <a:pt x="736" y="3664"/>
                  <a:pt x="640" y="3592"/>
                  <a:pt x="624" y="3600"/>
                </a:cubicBezTo>
                <a:cubicBezTo>
                  <a:pt x="608" y="3608"/>
                  <a:pt x="656" y="3672"/>
                  <a:pt x="672" y="3696"/>
                </a:cubicBezTo>
                <a:cubicBezTo>
                  <a:pt x="688" y="3720"/>
                  <a:pt x="712" y="3728"/>
                  <a:pt x="720" y="3744"/>
                </a:cubicBezTo>
                <a:cubicBezTo>
                  <a:pt x="728" y="3760"/>
                  <a:pt x="736" y="3800"/>
                  <a:pt x="720" y="3792"/>
                </a:cubicBezTo>
                <a:cubicBezTo>
                  <a:pt x="704" y="3784"/>
                  <a:pt x="648" y="3696"/>
                  <a:pt x="624" y="3696"/>
                </a:cubicBezTo>
                <a:cubicBezTo>
                  <a:pt x="600" y="3696"/>
                  <a:pt x="592" y="3768"/>
                  <a:pt x="576" y="3792"/>
                </a:cubicBezTo>
                <a:cubicBezTo>
                  <a:pt x="560" y="3816"/>
                  <a:pt x="560" y="3840"/>
                  <a:pt x="528" y="3840"/>
                </a:cubicBezTo>
                <a:cubicBezTo>
                  <a:pt x="496" y="3840"/>
                  <a:pt x="416" y="3792"/>
                  <a:pt x="384" y="3792"/>
                </a:cubicBezTo>
                <a:cubicBezTo>
                  <a:pt x="352" y="3792"/>
                  <a:pt x="352" y="3800"/>
                  <a:pt x="336" y="3840"/>
                </a:cubicBezTo>
                <a:cubicBezTo>
                  <a:pt x="320" y="3880"/>
                  <a:pt x="320" y="4000"/>
                  <a:pt x="288" y="4032"/>
                </a:cubicBezTo>
                <a:cubicBezTo>
                  <a:pt x="256" y="4064"/>
                  <a:pt x="0" y="4024"/>
                  <a:pt x="144" y="4032"/>
                </a:cubicBezTo>
                <a:cubicBezTo>
                  <a:pt x="288" y="4040"/>
                  <a:pt x="976" y="4120"/>
                  <a:pt x="1152" y="4080"/>
                </a:cubicBezTo>
                <a:cubicBezTo>
                  <a:pt x="1328" y="4040"/>
                  <a:pt x="1104" y="3896"/>
                  <a:pt x="1200" y="3792"/>
                </a:cubicBezTo>
                <a:cubicBezTo>
                  <a:pt x="1296" y="3688"/>
                  <a:pt x="1504" y="3488"/>
                  <a:pt x="1728" y="3456"/>
                </a:cubicBezTo>
                <a:cubicBezTo>
                  <a:pt x="1952" y="3424"/>
                  <a:pt x="2424" y="4032"/>
                  <a:pt x="2544" y="3600"/>
                </a:cubicBezTo>
                <a:cubicBezTo>
                  <a:pt x="2664" y="3168"/>
                  <a:pt x="2456" y="1448"/>
                  <a:pt x="2448" y="864"/>
                </a:cubicBezTo>
                <a:cubicBezTo>
                  <a:pt x="2440" y="280"/>
                  <a:pt x="2584" y="192"/>
                  <a:pt x="2496" y="96"/>
                </a:cubicBezTo>
                <a:cubicBezTo>
                  <a:pt x="2408" y="0"/>
                  <a:pt x="2048" y="224"/>
                  <a:pt x="1920" y="288"/>
                </a:cubicBezTo>
                <a:cubicBezTo>
                  <a:pt x="1792" y="352"/>
                  <a:pt x="1744" y="424"/>
                  <a:pt x="1728" y="480"/>
                </a:cubicBezTo>
                <a:cubicBezTo>
                  <a:pt x="1712" y="536"/>
                  <a:pt x="1840" y="600"/>
                  <a:pt x="1824" y="624"/>
                </a:cubicBezTo>
                <a:cubicBezTo>
                  <a:pt x="1808" y="648"/>
                  <a:pt x="1672" y="640"/>
                  <a:pt x="1632" y="624"/>
                </a:cubicBezTo>
                <a:cubicBezTo>
                  <a:pt x="1592" y="608"/>
                  <a:pt x="1592" y="576"/>
                  <a:pt x="1584" y="528"/>
                </a:cubicBezTo>
                <a:close/>
              </a:path>
            </a:pathLst>
          </a:custGeom>
          <a:solidFill>
            <a:srgbClr val="0099FF"/>
          </a:solidFill>
          <a:ln w="9525">
            <a:solidFill>
              <a:schemeClr val="tx1"/>
            </a:solidFill>
            <a:round/>
            <a:headEnd/>
            <a:tailEnd/>
          </a:ln>
        </p:spPr>
        <p:txBody>
          <a:bodyPr/>
          <a:lstStyle/>
          <a:p>
            <a:endParaRPr lang="en-US"/>
          </a:p>
        </p:txBody>
      </p:sp>
      <p:sp>
        <p:nvSpPr>
          <p:cNvPr id="56331" name="Freeform 11"/>
          <p:cNvSpPr>
            <a:spLocks/>
          </p:cNvSpPr>
          <p:nvPr/>
        </p:nvSpPr>
        <p:spPr bwMode="auto">
          <a:xfrm>
            <a:off x="2819400" y="1295400"/>
            <a:ext cx="1308100" cy="977900"/>
          </a:xfrm>
          <a:custGeom>
            <a:avLst/>
            <a:gdLst>
              <a:gd name="T0" fmla="*/ 1041400 w 824"/>
              <a:gd name="T1" fmla="*/ 25400 h 616"/>
              <a:gd name="T2" fmla="*/ 965200 w 824"/>
              <a:gd name="T3" fmla="*/ 101600 h 616"/>
              <a:gd name="T4" fmla="*/ 812800 w 824"/>
              <a:gd name="T5" fmla="*/ 25400 h 616"/>
              <a:gd name="T6" fmla="*/ 584200 w 824"/>
              <a:gd name="T7" fmla="*/ 177800 h 616"/>
              <a:gd name="T8" fmla="*/ 584200 w 824"/>
              <a:gd name="T9" fmla="*/ 101600 h 616"/>
              <a:gd name="T10" fmla="*/ 279400 w 824"/>
              <a:gd name="T11" fmla="*/ 177800 h 616"/>
              <a:gd name="T12" fmla="*/ 279400 w 824"/>
              <a:gd name="T13" fmla="*/ 330200 h 616"/>
              <a:gd name="T14" fmla="*/ 50800 w 824"/>
              <a:gd name="T15" fmla="*/ 330200 h 616"/>
              <a:gd name="T16" fmla="*/ 50800 w 824"/>
              <a:gd name="T17" fmla="*/ 711200 h 616"/>
              <a:gd name="T18" fmla="*/ 355600 w 824"/>
              <a:gd name="T19" fmla="*/ 939800 h 616"/>
              <a:gd name="T20" fmla="*/ 584200 w 824"/>
              <a:gd name="T21" fmla="*/ 939800 h 616"/>
              <a:gd name="T22" fmla="*/ 812800 w 824"/>
              <a:gd name="T23" fmla="*/ 711200 h 616"/>
              <a:gd name="T24" fmla="*/ 965200 w 824"/>
              <a:gd name="T25" fmla="*/ 711200 h 616"/>
              <a:gd name="T26" fmla="*/ 812800 w 824"/>
              <a:gd name="T27" fmla="*/ 558800 h 616"/>
              <a:gd name="T28" fmla="*/ 1041400 w 824"/>
              <a:gd name="T29" fmla="*/ 330200 h 616"/>
              <a:gd name="T30" fmla="*/ 1270000 w 824"/>
              <a:gd name="T31" fmla="*/ 330200 h 616"/>
              <a:gd name="T32" fmla="*/ 1270000 w 824"/>
              <a:gd name="T33" fmla="*/ 254000 h 616"/>
              <a:gd name="T34" fmla="*/ 1041400 w 824"/>
              <a:gd name="T35" fmla="*/ 25400 h 6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4"/>
              <a:gd name="T55" fmla="*/ 0 h 616"/>
              <a:gd name="T56" fmla="*/ 824 w 824"/>
              <a:gd name="T57" fmla="*/ 616 h 6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4" h="616">
                <a:moveTo>
                  <a:pt x="656" y="16"/>
                </a:moveTo>
                <a:cubicBezTo>
                  <a:pt x="624" y="0"/>
                  <a:pt x="632" y="64"/>
                  <a:pt x="608" y="64"/>
                </a:cubicBezTo>
                <a:cubicBezTo>
                  <a:pt x="584" y="64"/>
                  <a:pt x="552" y="8"/>
                  <a:pt x="512" y="16"/>
                </a:cubicBezTo>
                <a:cubicBezTo>
                  <a:pt x="472" y="24"/>
                  <a:pt x="392" y="104"/>
                  <a:pt x="368" y="112"/>
                </a:cubicBezTo>
                <a:cubicBezTo>
                  <a:pt x="344" y="120"/>
                  <a:pt x="400" y="64"/>
                  <a:pt x="368" y="64"/>
                </a:cubicBezTo>
                <a:cubicBezTo>
                  <a:pt x="336" y="64"/>
                  <a:pt x="208" y="88"/>
                  <a:pt x="176" y="112"/>
                </a:cubicBezTo>
                <a:cubicBezTo>
                  <a:pt x="144" y="136"/>
                  <a:pt x="200" y="192"/>
                  <a:pt x="176" y="208"/>
                </a:cubicBezTo>
                <a:cubicBezTo>
                  <a:pt x="152" y="224"/>
                  <a:pt x="56" y="168"/>
                  <a:pt x="32" y="208"/>
                </a:cubicBezTo>
                <a:cubicBezTo>
                  <a:pt x="8" y="248"/>
                  <a:pt x="0" y="384"/>
                  <a:pt x="32" y="448"/>
                </a:cubicBezTo>
                <a:cubicBezTo>
                  <a:pt x="64" y="512"/>
                  <a:pt x="168" y="568"/>
                  <a:pt x="224" y="592"/>
                </a:cubicBezTo>
                <a:cubicBezTo>
                  <a:pt x="280" y="616"/>
                  <a:pt x="320" y="616"/>
                  <a:pt x="368" y="592"/>
                </a:cubicBezTo>
                <a:cubicBezTo>
                  <a:pt x="416" y="568"/>
                  <a:pt x="472" y="472"/>
                  <a:pt x="512" y="448"/>
                </a:cubicBezTo>
                <a:cubicBezTo>
                  <a:pt x="552" y="424"/>
                  <a:pt x="608" y="464"/>
                  <a:pt x="608" y="448"/>
                </a:cubicBezTo>
                <a:cubicBezTo>
                  <a:pt x="608" y="432"/>
                  <a:pt x="504" y="392"/>
                  <a:pt x="512" y="352"/>
                </a:cubicBezTo>
                <a:cubicBezTo>
                  <a:pt x="520" y="312"/>
                  <a:pt x="608" y="232"/>
                  <a:pt x="656" y="208"/>
                </a:cubicBezTo>
                <a:cubicBezTo>
                  <a:pt x="704" y="184"/>
                  <a:pt x="776" y="216"/>
                  <a:pt x="800" y="208"/>
                </a:cubicBezTo>
                <a:cubicBezTo>
                  <a:pt x="824" y="200"/>
                  <a:pt x="824" y="192"/>
                  <a:pt x="800" y="160"/>
                </a:cubicBezTo>
                <a:cubicBezTo>
                  <a:pt x="776" y="128"/>
                  <a:pt x="688" y="32"/>
                  <a:pt x="656" y="16"/>
                </a:cubicBezTo>
                <a:close/>
              </a:path>
            </a:pathLst>
          </a:custGeom>
          <a:solidFill>
            <a:schemeClr val="bg2"/>
          </a:solidFill>
          <a:ln w="9525">
            <a:solidFill>
              <a:schemeClr val="tx1"/>
            </a:solidFill>
            <a:round/>
            <a:headEnd/>
            <a:tailEnd/>
          </a:ln>
        </p:spPr>
        <p:txBody>
          <a:bodyPr/>
          <a:lstStyle/>
          <a:p>
            <a:endParaRPr lang="en-US"/>
          </a:p>
        </p:txBody>
      </p:sp>
      <p:sp>
        <p:nvSpPr>
          <p:cNvPr id="56332" name="Freeform 12"/>
          <p:cNvSpPr>
            <a:spLocks/>
          </p:cNvSpPr>
          <p:nvPr/>
        </p:nvSpPr>
        <p:spPr bwMode="auto">
          <a:xfrm>
            <a:off x="1593850" y="6496050"/>
            <a:ext cx="590550" cy="285750"/>
          </a:xfrm>
          <a:custGeom>
            <a:avLst/>
            <a:gdLst>
              <a:gd name="T0" fmla="*/ 454025 w 372"/>
              <a:gd name="T1" fmla="*/ 82550 h 180"/>
              <a:gd name="T2" fmla="*/ 71438 w 372"/>
              <a:gd name="T3" fmla="*/ 95250 h 180"/>
              <a:gd name="T4" fmla="*/ 112713 w 372"/>
              <a:gd name="T5" fmla="*/ 177800 h 180"/>
              <a:gd name="T6" fmla="*/ 344488 w 372"/>
              <a:gd name="T7" fmla="*/ 204788 h 180"/>
              <a:gd name="T8" fmla="*/ 385763 w 372"/>
              <a:gd name="T9" fmla="*/ 219075 h 180"/>
              <a:gd name="T10" fmla="*/ 398463 w 372"/>
              <a:gd name="T11" fmla="*/ 273050 h 180"/>
              <a:gd name="T12" fmla="*/ 522288 w 372"/>
              <a:gd name="T13" fmla="*/ 260350 h 180"/>
              <a:gd name="T14" fmla="*/ 466725 w 372"/>
              <a:gd name="T15" fmla="*/ 68263 h 180"/>
              <a:gd name="T16" fmla="*/ 412750 w 372"/>
              <a:gd name="T17" fmla="*/ 41275 h 180"/>
              <a:gd name="T18" fmla="*/ 371475 w 372"/>
              <a:gd name="T19" fmla="*/ 14288 h 180"/>
              <a:gd name="T20" fmla="*/ 425450 w 372"/>
              <a:gd name="T21" fmla="*/ 26988 h 180"/>
              <a:gd name="T22" fmla="*/ 454025 w 372"/>
              <a:gd name="T23" fmla="*/ 82550 h 1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2"/>
              <a:gd name="T37" fmla="*/ 0 h 180"/>
              <a:gd name="T38" fmla="*/ 372 w 372"/>
              <a:gd name="T39" fmla="*/ 180 h 1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2" h="180">
                <a:moveTo>
                  <a:pt x="286" y="52"/>
                </a:moveTo>
                <a:cubicBezTo>
                  <a:pt x="206" y="55"/>
                  <a:pt x="125" y="49"/>
                  <a:pt x="45" y="60"/>
                </a:cubicBezTo>
                <a:cubicBezTo>
                  <a:pt x="0" y="66"/>
                  <a:pt x="61" y="110"/>
                  <a:pt x="71" y="112"/>
                </a:cubicBezTo>
                <a:cubicBezTo>
                  <a:pt x="119" y="123"/>
                  <a:pt x="168" y="123"/>
                  <a:pt x="217" y="129"/>
                </a:cubicBezTo>
                <a:cubicBezTo>
                  <a:pt x="226" y="132"/>
                  <a:pt x="237" y="131"/>
                  <a:pt x="243" y="138"/>
                </a:cubicBezTo>
                <a:cubicBezTo>
                  <a:pt x="250" y="147"/>
                  <a:pt x="240" y="169"/>
                  <a:pt x="251" y="172"/>
                </a:cubicBezTo>
                <a:cubicBezTo>
                  <a:pt x="276" y="180"/>
                  <a:pt x="303" y="167"/>
                  <a:pt x="329" y="164"/>
                </a:cubicBezTo>
                <a:cubicBezTo>
                  <a:pt x="372" y="119"/>
                  <a:pt x="337" y="82"/>
                  <a:pt x="294" y="43"/>
                </a:cubicBezTo>
                <a:cubicBezTo>
                  <a:pt x="285" y="35"/>
                  <a:pt x="271" y="32"/>
                  <a:pt x="260" y="26"/>
                </a:cubicBezTo>
                <a:cubicBezTo>
                  <a:pt x="251" y="21"/>
                  <a:pt x="227" y="17"/>
                  <a:pt x="234" y="9"/>
                </a:cubicBezTo>
                <a:cubicBezTo>
                  <a:pt x="242" y="0"/>
                  <a:pt x="257" y="14"/>
                  <a:pt x="268" y="17"/>
                </a:cubicBezTo>
                <a:cubicBezTo>
                  <a:pt x="275" y="24"/>
                  <a:pt x="353" y="98"/>
                  <a:pt x="286" y="52"/>
                </a:cubicBezTo>
                <a:close/>
              </a:path>
            </a:pathLst>
          </a:custGeom>
          <a:solidFill>
            <a:schemeClr val="bg2"/>
          </a:solidFill>
          <a:ln w="9525">
            <a:solidFill>
              <a:schemeClr val="tx1"/>
            </a:solidFill>
            <a:round/>
            <a:headEnd/>
            <a:tailEnd/>
          </a:ln>
        </p:spPr>
        <p:txBody>
          <a:bodyPr/>
          <a:lstStyle/>
          <a:p>
            <a:endParaRPr lang="en-US"/>
          </a:p>
        </p:txBody>
      </p:sp>
      <p:sp>
        <p:nvSpPr>
          <p:cNvPr id="56334" name="Freeform 14"/>
          <p:cNvSpPr>
            <a:spLocks/>
          </p:cNvSpPr>
          <p:nvPr/>
        </p:nvSpPr>
        <p:spPr bwMode="auto">
          <a:xfrm>
            <a:off x="2565400" y="968375"/>
            <a:ext cx="204788" cy="176213"/>
          </a:xfrm>
          <a:custGeom>
            <a:avLst/>
            <a:gdLst>
              <a:gd name="T0" fmla="*/ 95250 w 129"/>
              <a:gd name="T1" fmla="*/ 0 h 111"/>
              <a:gd name="T2" fmla="*/ 82550 w 129"/>
              <a:gd name="T3" fmla="*/ 150813 h 111"/>
              <a:gd name="T4" fmla="*/ 204788 w 129"/>
              <a:gd name="T5" fmla="*/ 136525 h 111"/>
              <a:gd name="T6" fmla="*/ 95250 w 129"/>
              <a:gd name="T7" fmla="*/ 0 h 111"/>
              <a:gd name="T8" fmla="*/ 0 60000 65536"/>
              <a:gd name="T9" fmla="*/ 0 60000 65536"/>
              <a:gd name="T10" fmla="*/ 0 60000 65536"/>
              <a:gd name="T11" fmla="*/ 0 60000 65536"/>
              <a:gd name="T12" fmla="*/ 0 w 129"/>
              <a:gd name="T13" fmla="*/ 0 h 111"/>
              <a:gd name="T14" fmla="*/ 129 w 129"/>
              <a:gd name="T15" fmla="*/ 111 h 111"/>
            </a:gdLst>
            <a:ahLst/>
            <a:cxnLst>
              <a:cxn ang="T8">
                <a:pos x="T0" y="T1"/>
              </a:cxn>
              <a:cxn ang="T9">
                <a:pos x="T2" y="T3"/>
              </a:cxn>
              <a:cxn ang="T10">
                <a:pos x="T4" y="T5"/>
              </a:cxn>
              <a:cxn ang="T11">
                <a:pos x="T6" y="T7"/>
              </a:cxn>
            </a:cxnLst>
            <a:rect l="T12" t="T13" r="T14" b="T15"/>
            <a:pathLst>
              <a:path w="129" h="111">
                <a:moveTo>
                  <a:pt x="60" y="0"/>
                </a:moveTo>
                <a:cubicBezTo>
                  <a:pt x="39" y="23"/>
                  <a:pt x="0" y="54"/>
                  <a:pt x="52" y="95"/>
                </a:cubicBezTo>
                <a:cubicBezTo>
                  <a:pt x="72" y="111"/>
                  <a:pt x="103" y="89"/>
                  <a:pt x="129" y="86"/>
                </a:cubicBezTo>
                <a:cubicBezTo>
                  <a:pt x="117" y="10"/>
                  <a:pt x="117" y="43"/>
                  <a:pt x="60" y="0"/>
                </a:cubicBezTo>
                <a:close/>
              </a:path>
            </a:pathLst>
          </a:custGeom>
          <a:solidFill>
            <a:schemeClr val="bg2"/>
          </a:solidFill>
          <a:ln w="9525">
            <a:solidFill>
              <a:schemeClr val="tx1"/>
            </a:solidFill>
            <a:round/>
            <a:headEnd/>
            <a:tailEnd/>
          </a:ln>
        </p:spPr>
        <p:txBody>
          <a:bodyPr/>
          <a:lstStyle/>
          <a:p>
            <a:endParaRPr lang="en-US"/>
          </a:p>
        </p:txBody>
      </p:sp>
      <p:sp>
        <p:nvSpPr>
          <p:cNvPr id="56335" name="Freeform 15"/>
          <p:cNvSpPr>
            <a:spLocks/>
          </p:cNvSpPr>
          <p:nvPr/>
        </p:nvSpPr>
        <p:spPr bwMode="auto">
          <a:xfrm>
            <a:off x="2262188" y="1133475"/>
            <a:ext cx="234950" cy="247650"/>
          </a:xfrm>
          <a:custGeom>
            <a:avLst/>
            <a:gdLst>
              <a:gd name="T0" fmla="*/ 71438 w 148"/>
              <a:gd name="T1" fmla="*/ 0 h 156"/>
              <a:gd name="T2" fmla="*/ 3175 w 148"/>
              <a:gd name="T3" fmla="*/ 122238 h 156"/>
              <a:gd name="T4" fmla="*/ 17463 w 148"/>
              <a:gd name="T5" fmla="*/ 231775 h 156"/>
              <a:gd name="T6" fmla="*/ 71438 w 148"/>
              <a:gd name="T7" fmla="*/ 244475 h 156"/>
              <a:gd name="T8" fmla="*/ 207963 w 148"/>
              <a:gd name="T9" fmla="*/ 231775 h 156"/>
              <a:gd name="T10" fmla="*/ 234950 w 148"/>
              <a:gd name="T11" fmla="*/ 149225 h 156"/>
              <a:gd name="T12" fmla="*/ 166688 w 148"/>
              <a:gd name="T13" fmla="*/ 68263 h 156"/>
              <a:gd name="T14" fmla="*/ 85725 w 148"/>
              <a:gd name="T15" fmla="*/ 39688 h 156"/>
              <a:gd name="T16" fmla="*/ 71438 w 148"/>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
              <a:gd name="T28" fmla="*/ 0 h 156"/>
              <a:gd name="T29" fmla="*/ 148 w 148"/>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 h="156">
                <a:moveTo>
                  <a:pt x="45" y="0"/>
                </a:moveTo>
                <a:cubicBezTo>
                  <a:pt x="35" y="28"/>
                  <a:pt x="2" y="77"/>
                  <a:pt x="2" y="77"/>
                </a:cubicBezTo>
                <a:cubicBezTo>
                  <a:pt x="5" y="100"/>
                  <a:pt x="0" y="126"/>
                  <a:pt x="11" y="146"/>
                </a:cubicBezTo>
                <a:cubicBezTo>
                  <a:pt x="17" y="156"/>
                  <a:pt x="33" y="154"/>
                  <a:pt x="45" y="154"/>
                </a:cubicBezTo>
                <a:cubicBezTo>
                  <a:pt x="74" y="154"/>
                  <a:pt x="102" y="149"/>
                  <a:pt x="131" y="146"/>
                </a:cubicBezTo>
                <a:cubicBezTo>
                  <a:pt x="132" y="144"/>
                  <a:pt x="148" y="97"/>
                  <a:pt x="148" y="94"/>
                </a:cubicBezTo>
                <a:cubicBezTo>
                  <a:pt x="146" y="82"/>
                  <a:pt x="114" y="48"/>
                  <a:pt x="105" y="43"/>
                </a:cubicBezTo>
                <a:cubicBezTo>
                  <a:pt x="89" y="34"/>
                  <a:pt x="60" y="42"/>
                  <a:pt x="54" y="25"/>
                </a:cubicBezTo>
                <a:cubicBezTo>
                  <a:pt x="51" y="17"/>
                  <a:pt x="48" y="8"/>
                  <a:pt x="45" y="0"/>
                </a:cubicBezTo>
                <a:close/>
              </a:path>
            </a:pathLst>
          </a:custGeom>
          <a:solidFill>
            <a:schemeClr val="bg2"/>
          </a:solidFill>
          <a:ln w="9525">
            <a:solidFill>
              <a:schemeClr val="tx1"/>
            </a:solidFill>
            <a:round/>
            <a:headEnd/>
            <a:tailEnd/>
          </a:ln>
        </p:spPr>
        <p:txBody>
          <a:bodyPr/>
          <a:lstStyle/>
          <a:p>
            <a:endParaRPr lang="en-US"/>
          </a:p>
        </p:txBody>
      </p:sp>
      <p:sp>
        <p:nvSpPr>
          <p:cNvPr id="56336" name="Freeform 16"/>
          <p:cNvSpPr>
            <a:spLocks/>
          </p:cNvSpPr>
          <p:nvPr/>
        </p:nvSpPr>
        <p:spPr bwMode="auto">
          <a:xfrm>
            <a:off x="3803650" y="2443163"/>
            <a:ext cx="1195388" cy="1160462"/>
          </a:xfrm>
          <a:custGeom>
            <a:avLst/>
            <a:gdLst>
              <a:gd name="T0" fmla="*/ 714375 w 753"/>
              <a:gd name="T1" fmla="*/ 12700 h 731"/>
              <a:gd name="T2" fmla="*/ 412750 w 753"/>
              <a:gd name="T3" fmla="*/ 53975 h 731"/>
              <a:gd name="T4" fmla="*/ 112713 w 753"/>
              <a:gd name="T5" fmla="*/ 163512 h 731"/>
              <a:gd name="T6" fmla="*/ 58738 w 753"/>
              <a:gd name="T7" fmla="*/ 327025 h 731"/>
              <a:gd name="T8" fmla="*/ 222250 w 753"/>
              <a:gd name="T9" fmla="*/ 927100 h 731"/>
              <a:gd name="T10" fmla="*/ 277813 w 753"/>
              <a:gd name="T11" fmla="*/ 995362 h 731"/>
              <a:gd name="T12" fmla="*/ 317500 w 753"/>
              <a:gd name="T13" fmla="*/ 1092200 h 731"/>
              <a:gd name="T14" fmla="*/ 549275 w 753"/>
              <a:gd name="T15" fmla="*/ 1160462 h 731"/>
              <a:gd name="T16" fmla="*/ 1014413 w 753"/>
              <a:gd name="T17" fmla="*/ 1092200 h 731"/>
              <a:gd name="T18" fmla="*/ 1068388 w 753"/>
              <a:gd name="T19" fmla="*/ 982662 h 731"/>
              <a:gd name="T20" fmla="*/ 973138 w 753"/>
              <a:gd name="T21" fmla="*/ 190500 h 731"/>
              <a:gd name="T22" fmla="*/ 850900 w 753"/>
              <a:gd name="T23" fmla="*/ 68262 h 731"/>
              <a:gd name="T24" fmla="*/ 822325 w 753"/>
              <a:gd name="T25" fmla="*/ 41275 h 731"/>
              <a:gd name="T26" fmla="*/ 714375 w 753"/>
              <a:gd name="T27" fmla="*/ 12700 h 7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3"/>
              <a:gd name="T43" fmla="*/ 0 h 731"/>
              <a:gd name="T44" fmla="*/ 753 w 753"/>
              <a:gd name="T45" fmla="*/ 731 h 7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3" h="731">
                <a:moveTo>
                  <a:pt x="450" y="8"/>
                </a:moveTo>
                <a:cubicBezTo>
                  <a:pt x="350" y="15"/>
                  <a:pt x="333" y="12"/>
                  <a:pt x="260" y="34"/>
                </a:cubicBezTo>
                <a:cubicBezTo>
                  <a:pt x="204" y="72"/>
                  <a:pt x="134" y="81"/>
                  <a:pt x="71" y="103"/>
                </a:cubicBezTo>
                <a:cubicBezTo>
                  <a:pt x="58" y="146"/>
                  <a:pt x="46" y="157"/>
                  <a:pt x="37" y="206"/>
                </a:cubicBezTo>
                <a:cubicBezTo>
                  <a:pt x="40" y="297"/>
                  <a:pt x="0" y="541"/>
                  <a:pt x="140" y="584"/>
                </a:cubicBezTo>
                <a:cubicBezTo>
                  <a:pt x="150" y="599"/>
                  <a:pt x="167" y="610"/>
                  <a:pt x="175" y="627"/>
                </a:cubicBezTo>
                <a:cubicBezTo>
                  <a:pt x="189" y="655"/>
                  <a:pt x="173" y="667"/>
                  <a:pt x="200" y="688"/>
                </a:cubicBezTo>
                <a:cubicBezTo>
                  <a:pt x="225" y="708"/>
                  <a:pt x="319" y="727"/>
                  <a:pt x="346" y="731"/>
                </a:cubicBezTo>
                <a:cubicBezTo>
                  <a:pt x="524" y="723"/>
                  <a:pt x="514" y="726"/>
                  <a:pt x="639" y="688"/>
                </a:cubicBezTo>
                <a:cubicBezTo>
                  <a:pt x="648" y="659"/>
                  <a:pt x="664" y="648"/>
                  <a:pt x="673" y="619"/>
                </a:cubicBezTo>
                <a:cubicBezTo>
                  <a:pt x="672" y="573"/>
                  <a:pt x="753" y="212"/>
                  <a:pt x="613" y="120"/>
                </a:cubicBezTo>
                <a:cubicBezTo>
                  <a:pt x="600" y="82"/>
                  <a:pt x="567" y="67"/>
                  <a:pt x="536" y="43"/>
                </a:cubicBezTo>
                <a:cubicBezTo>
                  <a:pt x="530" y="38"/>
                  <a:pt x="526" y="29"/>
                  <a:pt x="518" y="26"/>
                </a:cubicBezTo>
                <a:cubicBezTo>
                  <a:pt x="439" y="0"/>
                  <a:pt x="474" y="35"/>
                  <a:pt x="450" y="8"/>
                </a:cubicBezTo>
                <a:close/>
              </a:path>
            </a:pathLst>
          </a:custGeom>
          <a:solidFill>
            <a:schemeClr val="accent1"/>
          </a:solidFill>
          <a:ln w="9525">
            <a:solidFill>
              <a:schemeClr val="tx1"/>
            </a:solidFill>
            <a:round/>
            <a:headEnd/>
            <a:tailEnd/>
          </a:ln>
        </p:spPr>
        <p:txBody>
          <a:bodyPr/>
          <a:lstStyle/>
          <a:p>
            <a:endParaRPr lang="en-US"/>
          </a:p>
        </p:txBody>
      </p:sp>
      <p:sp>
        <p:nvSpPr>
          <p:cNvPr id="56337" name="Freeform 17"/>
          <p:cNvSpPr>
            <a:spLocks/>
          </p:cNvSpPr>
          <p:nvPr/>
        </p:nvSpPr>
        <p:spPr bwMode="auto">
          <a:xfrm>
            <a:off x="3916363" y="5786438"/>
            <a:ext cx="1123950" cy="1119187"/>
          </a:xfrm>
          <a:custGeom>
            <a:avLst/>
            <a:gdLst>
              <a:gd name="T0" fmla="*/ 628650 w 708"/>
              <a:gd name="T1" fmla="*/ 0 h 705"/>
              <a:gd name="T2" fmla="*/ 287338 w 708"/>
              <a:gd name="T3" fmla="*/ 55562 h 705"/>
              <a:gd name="T4" fmla="*/ 123825 w 708"/>
              <a:gd name="T5" fmla="*/ 136525 h 705"/>
              <a:gd name="T6" fmla="*/ 28575 w 708"/>
              <a:gd name="T7" fmla="*/ 246062 h 705"/>
              <a:gd name="T8" fmla="*/ 0 w 708"/>
              <a:gd name="T9" fmla="*/ 327025 h 705"/>
              <a:gd name="T10" fmla="*/ 14288 w 708"/>
              <a:gd name="T11" fmla="*/ 436562 h 705"/>
              <a:gd name="T12" fmla="*/ 28575 w 708"/>
              <a:gd name="T13" fmla="*/ 901700 h 705"/>
              <a:gd name="T14" fmla="*/ 68263 w 708"/>
              <a:gd name="T15" fmla="*/ 914400 h 705"/>
              <a:gd name="T16" fmla="*/ 260350 w 708"/>
              <a:gd name="T17" fmla="*/ 941387 h 705"/>
              <a:gd name="T18" fmla="*/ 423863 w 708"/>
              <a:gd name="T19" fmla="*/ 1023937 h 705"/>
              <a:gd name="T20" fmla="*/ 560388 w 708"/>
              <a:gd name="T21" fmla="*/ 1077912 h 705"/>
              <a:gd name="T22" fmla="*/ 887413 w 708"/>
              <a:gd name="T23" fmla="*/ 1009650 h 705"/>
              <a:gd name="T24" fmla="*/ 928688 w 708"/>
              <a:gd name="T25" fmla="*/ 941387 h 705"/>
              <a:gd name="T26" fmla="*/ 765175 w 708"/>
              <a:gd name="T27" fmla="*/ 68262 h 705"/>
              <a:gd name="T28" fmla="*/ 628650 w 708"/>
              <a:gd name="T29" fmla="*/ 0 h 7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8"/>
              <a:gd name="T46" fmla="*/ 0 h 705"/>
              <a:gd name="T47" fmla="*/ 708 w 708"/>
              <a:gd name="T48" fmla="*/ 705 h 7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8" h="705">
                <a:moveTo>
                  <a:pt x="396" y="0"/>
                </a:moveTo>
                <a:cubicBezTo>
                  <a:pt x="302" y="8"/>
                  <a:pt x="267" y="24"/>
                  <a:pt x="181" y="35"/>
                </a:cubicBezTo>
                <a:cubicBezTo>
                  <a:pt x="137" y="49"/>
                  <a:pt x="122" y="76"/>
                  <a:pt x="78" y="86"/>
                </a:cubicBezTo>
                <a:cubicBezTo>
                  <a:pt x="47" y="106"/>
                  <a:pt x="30" y="120"/>
                  <a:pt x="18" y="155"/>
                </a:cubicBezTo>
                <a:cubicBezTo>
                  <a:pt x="12" y="172"/>
                  <a:pt x="0" y="206"/>
                  <a:pt x="0" y="206"/>
                </a:cubicBezTo>
                <a:cubicBezTo>
                  <a:pt x="3" y="229"/>
                  <a:pt x="8" y="252"/>
                  <a:pt x="9" y="275"/>
                </a:cubicBezTo>
                <a:cubicBezTo>
                  <a:pt x="14" y="373"/>
                  <a:pt x="7" y="471"/>
                  <a:pt x="18" y="568"/>
                </a:cubicBezTo>
                <a:cubicBezTo>
                  <a:pt x="19" y="577"/>
                  <a:pt x="34" y="575"/>
                  <a:pt x="43" y="576"/>
                </a:cubicBezTo>
                <a:cubicBezTo>
                  <a:pt x="83" y="583"/>
                  <a:pt x="124" y="587"/>
                  <a:pt x="164" y="593"/>
                </a:cubicBezTo>
                <a:cubicBezTo>
                  <a:pt x="198" y="610"/>
                  <a:pt x="231" y="631"/>
                  <a:pt x="267" y="645"/>
                </a:cubicBezTo>
                <a:cubicBezTo>
                  <a:pt x="296" y="656"/>
                  <a:pt x="353" y="679"/>
                  <a:pt x="353" y="679"/>
                </a:cubicBezTo>
                <a:cubicBezTo>
                  <a:pt x="407" y="676"/>
                  <a:pt x="524" y="705"/>
                  <a:pt x="559" y="636"/>
                </a:cubicBezTo>
                <a:cubicBezTo>
                  <a:pt x="581" y="592"/>
                  <a:pt x="552" y="628"/>
                  <a:pt x="585" y="593"/>
                </a:cubicBezTo>
                <a:cubicBezTo>
                  <a:pt x="609" y="412"/>
                  <a:pt x="708" y="90"/>
                  <a:pt x="482" y="43"/>
                </a:cubicBezTo>
                <a:cubicBezTo>
                  <a:pt x="420" y="3"/>
                  <a:pt x="450" y="14"/>
                  <a:pt x="396" y="0"/>
                </a:cubicBezTo>
                <a:close/>
              </a:path>
            </a:pathLst>
          </a:custGeom>
          <a:solidFill>
            <a:schemeClr val="accent1"/>
          </a:solidFill>
          <a:ln w="9525">
            <a:solidFill>
              <a:schemeClr val="tx1"/>
            </a:solidFill>
            <a:round/>
            <a:headEnd/>
            <a:tailEnd/>
          </a:ln>
        </p:spPr>
        <p:txBody>
          <a:bodyPr/>
          <a:lstStyle/>
          <a:p>
            <a:endParaRPr lang="en-US"/>
          </a:p>
        </p:txBody>
      </p:sp>
      <p:sp>
        <p:nvSpPr>
          <p:cNvPr id="56338" name="Text Box 18"/>
          <p:cNvSpPr txBox="1">
            <a:spLocks noChangeArrowheads="1"/>
          </p:cNvSpPr>
          <p:nvPr/>
        </p:nvSpPr>
        <p:spPr bwMode="auto">
          <a:xfrm>
            <a:off x="5334000" y="5943600"/>
            <a:ext cx="1981200" cy="519113"/>
          </a:xfrm>
          <a:prstGeom prst="rect">
            <a:avLst/>
          </a:prstGeom>
          <a:solidFill>
            <a:srgbClr val="CCECFF"/>
          </a:solidFill>
          <a:ln w="9525" algn="ctr">
            <a:noFill/>
            <a:miter lim="800000"/>
            <a:headEnd/>
            <a:tailEnd/>
          </a:ln>
        </p:spPr>
        <p:txBody>
          <a:bodyPr>
            <a:spAutoFit/>
          </a:bodyPr>
          <a:lstStyle/>
          <a:p>
            <a:pPr marL="53975" algn="just">
              <a:spcBef>
                <a:spcPct val="20000"/>
              </a:spcBef>
              <a:buFont typeface="Wingdings" pitchFamily="2" charset="2"/>
              <a:buNone/>
            </a:pPr>
            <a:r>
              <a:rPr lang="en-US" sz="2800" b="1">
                <a:solidFill>
                  <a:srgbClr val="FF3300"/>
                </a:solidFill>
                <a:latin typeface="Arial" charset="0"/>
              </a:rPr>
              <a:t>đất liền</a:t>
            </a:r>
          </a:p>
        </p:txBody>
      </p:sp>
      <p:sp>
        <p:nvSpPr>
          <p:cNvPr id="56339" name="Text Box 19"/>
          <p:cNvSpPr txBox="1">
            <a:spLocks noChangeArrowheads="1"/>
          </p:cNvSpPr>
          <p:nvPr/>
        </p:nvSpPr>
        <p:spPr bwMode="auto">
          <a:xfrm>
            <a:off x="5600700" y="5943600"/>
            <a:ext cx="1066800" cy="519113"/>
          </a:xfrm>
          <a:prstGeom prst="rect">
            <a:avLst/>
          </a:prstGeom>
          <a:solidFill>
            <a:srgbClr val="CCECFF"/>
          </a:solidFill>
          <a:ln w="9525" algn="ctr">
            <a:noFill/>
            <a:miter lim="800000"/>
            <a:headEnd/>
            <a:tailEnd/>
          </a:ln>
        </p:spPr>
        <p:txBody>
          <a:bodyPr>
            <a:spAutoFit/>
          </a:bodyPr>
          <a:lstStyle/>
          <a:p>
            <a:pPr marL="53975" algn="just">
              <a:spcBef>
                <a:spcPct val="20000"/>
              </a:spcBef>
              <a:buFont typeface="Wingdings" pitchFamily="2" charset="2"/>
              <a:buNone/>
            </a:pPr>
            <a:r>
              <a:rPr lang="en-US" sz="2800" b="1">
                <a:solidFill>
                  <a:srgbClr val="FF3300"/>
                </a:solidFill>
                <a:latin typeface="Arial" charset="0"/>
              </a:rPr>
              <a:t>biển</a:t>
            </a:r>
          </a:p>
        </p:txBody>
      </p:sp>
      <p:sp>
        <p:nvSpPr>
          <p:cNvPr id="56340" name="Text Box 20"/>
          <p:cNvSpPr txBox="1">
            <a:spLocks noChangeArrowheads="1"/>
          </p:cNvSpPr>
          <p:nvPr/>
        </p:nvSpPr>
        <p:spPr bwMode="auto">
          <a:xfrm>
            <a:off x="5562600" y="5943600"/>
            <a:ext cx="914400" cy="519113"/>
          </a:xfrm>
          <a:prstGeom prst="rect">
            <a:avLst/>
          </a:prstGeom>
          <a:solidFill>
            <a:srgbClr val="CCECFF"/>
          </a:solidFill>
          <a:ln w="9525" algn="ctr">
            <a:noFill/>
            <a:miter lim="800000"/>
            <a:headEnd/>
            <a:tailEnd/>
          </a:ln>
        </p:spPr>
        <p:txBody>
          <a:bodyPr>
            <a:spAutoFit/>
          </a:bodyPr>
          <a:lstStyle/>
          <a:p>
            <a:pPr marL="53975" algn="just">
              <a:spcBef>
                <a:spcPct val="20000"/>
              </a:spcBef>
              <a:buFont typeface="Wingdings" pitchFamily="2" charset="2"/>
              <a:buNone/>
            </a:pPr>
            <a:r>
              <a:rPr lang="en-US" sz="2800" b="1">
                <a:solidFill>
                  <a:srgbClr val="FF3300"/>
                </a:solidFill>
                <a:latin typeface="Arial" charset="0"/>
              </a:rPr>
              <a:t>đảo</a:t>
            </a:r>
          </a:p>
        </p:txBody>
      </p:sp>
      <p:sp>
        <p:nvSpPr>
          <p:cNvPr id="56341" name="Text Box 21"/>
          <p:cNvSpPr txBox="1">
            <a:spLocks noChangeArrowheads="1"/>
          </p:cNvSpPr>
          <p:nvPr/>
        </p:nvSpPr>
        <p:spPr bwMode="auto">
          <a:xfrm>
            <a:off x="5384800" y="5930900"/>
            <a:ext cx="1828800" cy="519113"/>
          </a:xfrm>
          <a:prstGeom prst="rect">
            <a:avLst/>
          </a:prstGeom>
          <a:solidFill>
            <a:srgbClr val="CCECFF"/>
          </a:solidFill>
          <a:ln w="9525" algn="ctr">
            <a:noFill/>
            <a:miter lim="800000"/>
            <a:headEnd/>
            <a:tailEnd/>
          </a:ln>
        </p:spPr>
        <p:txBody>
          <a:bodyPr>
            <a:spAutoFit/>
          </a:bodyPr>
          <a:lstStyle/>
          <a:p>
            <a:pPr marL="53975" algn="just">
              <a:spcBef>
                <a:spcPct val="20000"/>
              </a:spcBef>
              <a:buFont typeface="Wingdings" pitchFamily="2" charset="2"/>
              <a:buNone/>
            </a:pPr>
            <a:r>
              <a:rPr lang="en-US" sz="2800" b="1">
                <a:solidFill>
                  <a:srgbClr val="FF3300"/>
                </a:solidFill>
                <a:latin typeface="Arial" charset="0"/>
              </a:rPr>
              <a:t>quần đảo</a:t>
            </a:r>
          </a:p>
        </p:txBody>
      </p:sp>
      <p:sp>
        <p:nvSpPr>
          <p:cNvPr id="56344" name="Line 24"/>
          <p:cNvSpPr>
            <a:spLocks noChangeShapeType="1"/>
          </p:cNvSpPr>
          <p:nvPr/>
        </p:nvSpPr>
        <p:spPr bwMode="auto">
          <a:xfrm flipH="1" flipV="1">
            <a:off x="3505200" y="3505200"/>
            <a:ext cx="2209800" cy="2514600"/>
          </a:xfrm>
          <a:prstGeom prst="line">
            <a:avLst/>
          </a:prstGeom>
          <a:noFill/>
          <a:ln w="57150">
            <a:solidFill>
              <a:srgbClr val="CC6600"/>
            </a:solidFill>
            <a:round/>
            <a:headEnd/>
            <a:tailEnd type="triangle" w="med" len="med"/>
          </a:ln>
        </p:spPr>
        <p:txBody>
          <a:bodyPr/>
          <a:lstStyle/>
          <a:p>
            <a:endParaRPr lang="en-US"/>
          </a:p>
        </p:txBody>
      </p:sp>
      <p:sp>
        <p:nvSpPr>
          <p:cNvPr id="56347" name="Line 27"/>
          <p:cNvSpPr>
            <a:spLocks noChangeShapeType="1"/>
          </p:cNvSpPr>
          <p:nvPr/>
        </p:nvSpPr>
        <p:spPr bwMode="auto">
          <a:xfrm flipH="1" flipV="1">
            <a:off x="2819400" y="1143000"/>
            <a:ext cx="2743200" cy="4800600"/>
          </a:xfrm>
          <a:prstGeom prst="line">
            <a:avLst/>
          </a:prstGeom>
          <a:noFill/>
          <a:ln w="57150">
            <a:solidFill>
              <a:srgbClr val="FF0066"/>
            </a:solidFill>
            <a:round/>
            <a:headEnd/>
            <a:tailEnd type="triangle" w="med" len="med"/>
          </a:ln>
        </p:spPr>
        <p:txBody>
          <a:bodyPr/>
          <a:lstStyle/>
          <a:p>
            <a:endParaRPr lang="en-US"/>
          </a:p>
        </p:txBody>
      </p:sp>
      <p:sp>
        <p:nvSpPr>
          <p:cNvPr id="56348" name="Line 28"/>
          <p:cNvSpPr>
            <a:spLocks noChangeShapeType="1"/>
          </p:cNvSpPr>
          <p:nvPr/>
        </p:nvSpPr>
        <p:spPr bwMode="auto">
          <a:xfrm flipH="1" flipV="1">
            <a:off x="2438400" y="1371600"/>
            <a:ext cx="3124200" cy="4648200"/>
          </a:xfrm>
          <a:prstGeom prst="line">
            <a:avLst/>
          </a:prstGeom>
          <a:noFill/>
          <a:ln w="57150">
            <a:solidFill>
              <a:srgbClr val="FF0066"/>
            </a:solidFill>
            <a:round/>
            <a:headEnd/>
            <a:tailEnd type="triangle" w="med" len="med"/>
          </a:ln>
        </p:spPr>
        <p:txBody>
          <a:bodyPr/>
          <a:lstStyle/>
          <a:p>
            <a:endParaRPr lang="en-US"/>
          </a:p>
        </p:txBody>
      </p:sp>
      <p:sp>
        <p:nvSpPr>
          <p:cNvPr id="56349" name="Line 29"/>
          <p:cNvSpPr>
            <a:spLocks noChangeShapeType="1"/>
          </p:cNvSpPr>
          <p:nvPr/>
        </p:nvSpPr>
        <p:spPr bwMode="auto">
          <a:xfrm flipH="1" flipV="1">
            <a:off x="3505200" y="1600200"/>
            <a:ext cx="2133600" cy="4419600"/>
          </a:xfrm>
          <a:prstGeom prst="line">
            <a:avLst/>
          </a:prstGeom>
          <a:noFill/>
          <a:ln w="57150">
            <a:solidFill>
              <a:srgbClr val="FF0066"/>
            </a:solidFill>
            <a:round/>
            <a:headEnd/>
            <a:tailEnd type="triangle" w="med" len="med"/>
          </a:ln>
        </p:spPr>
        <p:txBody>
          <a:bodyPr/>
          <a:lstStyle/>
          <a:p>
            <a:endParaRPr lang="en-US"/>
          </a:p>
        </p:txBody>
      </p:sp>
      <p:sp>
        <p:nvSpPr>
          <p:cNvPr id="56350" name="Line 30"/>
          <p:cNvSpPr>
            <a:spLocks noChangeShapeType="1"/>
          </p:cNvSpPr>
          <p:nvPr/>
        </p:nvSpPr>
        <p:spPr bwMode="auto">
          <a:xfrm flipH="1">
            <a:off x="2090738" y="6019800"/>
            <a:ext cx="3548062" cy="538163"/>
          </a:xfrm>
          <a:prstGeom prst="line">
            <a:avLst/>
          </a:prstGeom>
          <a:noFill/>
          <a:ln w="57150">
            <a:solidFill>
              <a:srgbClr val="FF0066"/>
            </a:solidFill>
            <a:round/>
            <a:headEnd/>
            <a:tailEnd type="triangle" w="med" len="med"/>
          </a:ln>
        </p:spPr>
        <p:txBody>
          <a:bodyPr/>
          <a:lstStyle/>
          <a:p>
            <a:endParaRPr lang="en-US"/>
          </a:p>
        </p:txBody>
      </p:sp>
      <p:sp>
        <p:nvSpPr>
          <p:cNvPr id="56353" name="Line 33"/>
          <p:cNvSpPr>
            <a:spLocks noChangeShapeType="1"/>
          </p:cNvSpPr>
          <p:nvPr/>
        </p:nvSpPr>
        <p:spPr bwMode="auto">
          <a:xfrm flipH="1" flipV="1">
            <a:off x="2438400" y="3200400"/>
            <a:ext cx="2971800" cy="2743200"/>
          </a:xfrm>
          <a:prstGeom prst="line">
            <a:avLst/>
          </a:prstGeom>
          <a:noFill/>
          <a:ln w="57150">
            <a:solidFill>
              <a:schemeClr val="bg2"/>
            </a:solidFill>
            <a:round/>
            <a:headEnd/>
            <a:tailEnd type="triangle" w="med" len="med"/>
          </a:ln>
        </p:spPr>
        <p:txBody>
          <a:bodyPr/>
          <a:lstStyle/>
          <a:p>
            <a:endParaRPr lang="en-US"/>
          </a:p>
        </p:txBody>
      </p:sp>
      <p:sp>
        <p:nvSpPr>
          <p:cNvPr id="56354" name="Text Box 34"/>
          <p:cNvSpPr txBox="1">
            <a:spLocks noChangeArrowheads="1"/>
          </p:cNvSpPr>
          <p:nvPr/>
        </p:nvSpPr>
        <p:spPr bwMode="auto">
          <a:xfrm>
            <a:off x="4876800" y="2057400"/>
            <a:ext cx="4191000" cy="1373188"/>
          </a:xfrm>
          <a:prstGeom prst="rect">
            <a:avLst/>
          </a:prstGeom>
          <a:noFill/>
          <a:ln w="9525" algn="ctr">
            <a:noFill/>
            <a:miter lim="800000"/>
            <a:headEnd/>
            <a:tailEnd/>
          </a:ln>
          <a:effectLst/>
        </p:spPr>
        <p:txBody>
          <a:bodyPr>
            <a:spAutoFit/>
          </a:bodyPr>
          <a:lstStyle/>
          <a:p>
            <a:pPr marL="177800" indent="396875" algn="just">
              <a:spcBef>
                <a:spcPct val="50000"/>
              </a:spcBef>
              <a:buFont typeface="Wingdings" pitchFamily="2" charset="2"/>
              <a:buNone/>
              <a:defRPr/>
            </a:pPr>
            <a:r>
              <a:rPr lang="en-US" sz="2800" b="1">
                <a:solidFill>
                  <a:srgbClr val="FF0000"/>
                </a:solidFill>
                <a:effectLst>
                  <a:outerShdw blurRad="38100" dist="38100" dir="2700000" algn="tl">
                    <a:srgbClr val="000000"/>
                  </a:outerShdw>
                </a:effectLst>
                <a:latin typeface="Arial"/>
              </a:rPr>
              <a:t>Đất nước Việt nam ta gồm có những vùng, miền nào?</a:t>
            </a:r>
          </a:p>
        </p:txBody>
      </p:sp>
      <p:sp>
        <p:nvSpPr>
          <p:cNvPr id="56355" name="Text Box 35"/>
          <p:cNvSpPr txBox="1">
            <a:spLocks noChangeArrowheads="1"/>
          </p:cNvSpPr>
          <p:nvPr/>
        </p:nvSpPr>
        <p:spPr bwMode="auto">
          <a:xfrm>
            <a:off x="3810000" y="2590800"/>
            <a:ext cx="1066800" cy="779463"/>
          </a:xfrm>
          <a:prstGeom prst="rect">
            <a:avLst/>
          </a:prstGeom>
          <a:solidFill>
            <a:schemeClr val="accent1"/>
          </a:solidFill>
          <a:ln w="9525" algn="ctr">
            <a:noFill/>
            <a:miter lim="800000"/>
            <a:headEnd/>
            <a:tailEnd/>
          </a:ln>
        </p:spPr>
        <p:txBody>
          <a:bodyPr>
            <a:spAutoFit/>
          </a:bodyPr>
          <a:lstStyle/>
          <a:p>
            <a:pPr algn="ctr">
              <a:spcBef>
                <a:spcPct val="50000"/>
              </a:spcBef>
            </a:pPr>
            <a:r>
              <a:rPr lang="en-US" sz="1800" b="1">
                <a:solidFill>
                  <a:srgbClr val="FF0066"/>
                </a:solidFill>
                <a:latin typeface="Arial" charset="0"/>
              </a:rPr>
              <a:t>Hoàng</a:t>
            </a:r>
          </a:p>
          <a:p>
            <a:pPr algn="ctr">
              <a:spcBef>
                <a:spcPct val="50000"/>
              </a:spcBef>
            </a:pPr>
            <a:r>
              <a:rPr lang="en-US" sz="1800" b="1">
                <a:solidFill>
                  <a:srgbClr val="FF0066"/>
                </a:solidFill>
                <a:latin typeface="Arial" charset="0"/>
              </a:rPr>
              <a:t> Sa</a:t>
            </a:r>
          </a:p>
        </p:txBody>
      </p:sp>
      <p:sp>
        <p:nvSpPr>
          <p:cNvPr id="56356" name="Text Box 36"/>
          <p:cNvSpPr txBox="1">
            <a:spLocks noChangeArrowheads="1"/>
          </p:cNvSpPr>
          <p:nvPr/>
        </p:nvSpPr>
        <p:spPr bwMode="auto">
          <a:xfrm>
            <a:off x="3810000" y="5943600"/>
            <a:ext cx="1066800" cy="779463"/>
          </a:xfrm>
          <a:prstGeom prst="rect">
            <a:avLst/>
          </a:prstGeom>
          <a:solidFill>
            <a:schemeClr val="accent1"/>
          </a:solidFill>
          <a:ln w="9525" algn="ctr">
            <a:noFill/>
            <a:miter lim="800000"/>
            <a:headEnd/>
            <a:tailEnd/>
          </a:ln>
        </p:spPr>
        <p:txBody>
          <a:bodyPr>
            <a:spAutoFit/>
          </a:bodyPr>
          <a:lstStyle/>
          <a:p>
            <a:pPr algn="ctr">
              <a:spcBef>
                <a:spcPct val="50000"/>
              </a:spcBef>
            </a:pPr>
            <a:r>
              <a:rPr lang="en-US" sz="1800" b="1">
                <a:solidFill>
                  <a:srgbClr val="FF0066"/>
                </a:solidFill>
                <a:latin typeface="Arial" charset="0"/>
              </a:rPr>
              <a:t>Trường</a:t>
            </a:r>
          </a:p>
          <a:p>
            <a:pPr algn="ctr">
              <a:spcBef>
                <a:spcPct val="50000"/>
              </a:spcBef>
            </a:pPr>
            <a:r>
              <a:rPr lang="en-US" sz="1800" b="1">
                <a:solidFill>
                  <a:srgbClr val="FF0066"/>
                </a:solidFill>
                <a:latin typeface="Arial" charset="0"/>
              </a:rPr>
              <a:t> Sa</a:t>
            </a:r>
          </a:p>
        </p:txBody>
      </p:sp>
      <p:sp>
        <p:nvSpPr>
          <p:cNvPr id="56351" name="Line 31"/>
          <p:cNvSpPr>
            <a:spLocks noChangeShapeType="1"/>
          </p:cNvSpPr>
          <p:nvPr/>
        </p:nvSpPr>
        <p:spPr bwMode="auto">
          <a:xfrm flipH="1" flipV="1">
            <a:off x="4648200" y="3124200"/>
            <a:ext cx="1219200" cy="2819400"/>
          </a:xfrm>
          <a:prstGeom prst="line">
            <a:avLst/>
          </a:prstGeom>
          <a:noFill/>
          <a:ln w="57150">
            <a:solidFill>
              <a:srgbClr val="FF3300"/>
            </a:solidFill>
            <a:round/>
            <a:headEnd/>
            <a:tailEnd type="triangle" w="med" len="med"/>
          </a:ln>
        </p:spPr>
        <p:txBody>
          <a:bodyPr/>
          <a:lstStyle/>
          <a:p>
            <a:endParaRPr lang="en-US"/>
          </a:p>
        </p:txBody>
      </p:sp>
      <p:sp>
        <p:nvSpPr>
          <p:cNvPr id="56352" name="Line 32"/>
          <p:cNvSpPr>
            <a:spLocks noChangeShapeType="1"/>
          </p:cNvSpPr>
          <p:nvPr/>
        </p:nvSpPr>
        <p:spPr bwMode="auto">
          <a:xfrm flipH="1">
            <a:off x="4491038" y="5943600"/>
            <a:ext cx="1376362" cy="504825"/>
          </a:xfrm>
          <a:prstGeom prst="line">
            <a:avLst/>
          </a:prstGeom>
          <a:noFill/>
          <a:ln w="57150">
            <a:solidFill>
              <a:srgbClr val="FF3300"/>
            </a:solidFill>
            <a:round/>
            <a:headEnd/>
            <a:tailEnd type="triangle" w="med" len="med"/>
          </a:ln>
        </p:spPr>
        <p:txBody>
          <a:bodyPr/>
          <a:lstStyle/>
          <a:p>
            <a:endParaRPr lang="en-US"/>
          </a:p>
        </p:txBody>
      </p:sp>
      <p:sp>
        <p:nvSpPr>
          <p:cNvPr id="56358" name="Text Box 38"/>
          <p:cNvSpPr txBox="1">
            <a:spLocks noChangeArrowheads="1"/>
          </p:cNvSpPr>
          <p:nvPr/>
        </p:nvSpPr>
        <p:spPr bwMode="auto">
          <a:xfrm>
            <a:off x="5029200" y="4114800"/>
            <a:ext cx="4038600" cy="1373188"/>
          </a:xfrm>
          <a:prstGeom prst="rect">
            <a:avLst/>
          </a:prstGeom>
          <a:noFill/>
          <a:ln w="9525" algn="ctr">
            <a:noFill/>
            <a:miter lim="800000"/>
            <a:headEnd/>
            <a:tailEnd/>
          </a:ln>
          <a:effectLst/>
        </p:spPr>
        <p:txBody>
          <a:bodyPr>
            <a:spAutoFit/>
          </a:bodyPr>
          <a:lstStyle/>
          <a:p>
            <a:pPr marL="177800" indent="161925" algn="just">
              <a:spcBef>
                <a:spcPct val="50000"/>
              </a:spcBef>
              <a:buFont typeface="Wingdings" pitchFamily="2" charset="2"/>
              <a:buNone/>
              <a:defRPr/>
            </a:pPr>
            <a:r>
              <a:rPr lang="en-US" sz="2800" b="1">
                <a:solidFill>
                  <a:srgbClr val="FF0000"/>
                </a:solidFill>
                <a:effectLst>
                  <a:outerShdw blurRad="38100" dist="38100" dir="2700000" algn="tl">
                    <a:srgbClr val="000000"/>
                  </a:outerShdw>
                </a:effectLst>
                <a:latin typeface="Arial"/>
              </a:rPr>
              <a:t>Nêu tên những nước giáp phần đất liền của nước ta?</a:t>
            </a:r>
          </a:p>
        </p:txBody>
      </p:sp>
      <p:sp>
        <p:nvSpPr>
          <p:cNvPr id="56359" name="Text Box 39"/>
          <p:cNvSpPr txBox="1">
            <a:spLocks noChangeArrowheads="1"/>
          </p:cNvSpPr>
          <p:nvPr/>
        </p:nvSpPr>
        <p:spPr bwMode="auto">
          <a:xfrm>
            <a:off x="4914900" y="4114800"/>
            <a:ext cx="4038600" cy="2246313"/>
          </a:xfrm>
          <a:prstGeom prst="rect">
            <a:avLst/>
          </a:prstGeom>
          <a:solidFill>
            <a:srgbClr val="CCECFF"/>
          </a:solidFill>
          <a:ln w="9525" algn="ctr">
            <a:noFill/>
            <a:miter lim="800000"/>
            <a:headEnd/>
            <a:tailEnd/>
          </a:ln>
          <a:effectLst/>
        </p:spPr>
        <p:txBody>
          <a:bodyPr>
            <a:spAutoFit/>
          </a:bodyPr>
          <a:lstStyle/>
          <a:p>
            <a:pPr marL="53975" indent="465138" algn="just">
              <a:spcBef>
                <a:spcPct val="20000"/>
              </a:spcBef>
              <a:buFont typeface="Wingdings" pitchFamily="2" charset="2"/>
              <a:buChar char="Ä"/>
              <a:defRPr/>
            </a:pPr>
            <a:r>
              <a:rPr lang="en-US" sz="2800" b="1">
                <a:solidFill>
                  <a:srgbClr val="000000"/>
                </a:solidFill>
                <a:effectLst>
                  <a:outerShdw blurRad="38100" dist="38100" dir="2700000" algn="tl">
                    <a:srgbClr val="FFFFFF"/>
                  </a:outerShdw>
                </a:effectLst>
                <a:latin typeface="Arial"/>
              </a:rPr>
              <a:t>Các nước giáp phần đất liền với nước ta có: </a:t>
            </a:r>
            <a:r>
              <a:rPr lang="en-US" sz="2800" b="1">
                <a:solidFill>
                  <a:srgbClr val="FF0000"/>
                </a:solidFill>
                <a:effectLst>
                  <a:outerShdw blurRad="38100" dist="38100" dir="2700000" algn="tl">
                    <a:srgbClr val="000000"/>
                  </a:outerShdw>
                </a:effectLst>
                <a:latin typeface="Arial"/>
              </a:rPr>
              <a:t>Trung Quốc</a:t>
            </a:r>
            <a:r>
              <a:rPr lang="en-US" sz="2800" b="1">
                <a:solidFill>
                  <a:srgbClr val="000000"/>
                </a:solidFill>
                <a:effectLst>
                  <a:outerShdw blurRad="38100" dist="38100" dir="2700000" algn="tl">
                    <a:srgbClr val="FFFFFF"/>
                  </a:outerShdw>
                </a:effectLst>
                <a:latin typeface="Arial"/>
              </a:rPr>
              <a:t>; </a:t>
            </a:r>
            <a:r>
              <a:rPr lang="en-US" sz="2800" b="1">
                <a:solidFill>
                  <a:srgbClr val="FF0000"/>
                </a:solidFill>
                <a:effectLst>
                  <a:outerShdw blurRad="38100" dist="38100" dir="2700000" algn="tl">
                    <a:srgbClr val="000000"/>
                  </a:outerShdw>
                </a:effectLst>
                <a:latin typeface="Arial"/>
              </a:rPr>
              <a:t>Lào</a:t>
            </a:r>
            <a:r>
              <a:rPr lang="en-US" sz="2800" b="1">
                <a:solidFill>
                  <a:srgbClr val="000000"/>
                </a:solidFill>
                <a:effectLst>
                  <a:outerShdw blurRad="38100" dist="38100" dir="2700000" algn="tl">
                    <a:srgbClr val="FFFFFF"/>
                  </a:outerShdw>
                </a:effectLst>
                <a:latin typeface="Arial"/>
              </a:rPr>
              <a:t> và </a:t>
            </a:r>
            <a:r>
              <a:rPr lang="en-US" sz="2800" b="1">
                <a:solidFill>
                  <a:srgbClr val="FF0000"/>
                </a:solidFill>
                <a:effectLst>
                  <a:outerShdw blurRad="38100" dist="38100" dir="2700000" algn="tl">
                    <a:srgbClr val="000000"/>
                  </a:outerShdw>
                </a:effectLst>
                <a:latin typeface="Arial"/>
              </a:rPr>
              <a:t>Cam-pu-chia</a:t>
            </a:r>
            <a:r>
              <a:rPr lang="en-US" sz="2800" b="1">
                <a:solidFill>
                  <a:srgbClr val="000000"/>
                </a:solidFill>
                <a:effectLst>
                  <a:outerShdw blurRad="38100" dist="38100" dir="2700000" algn="tl">
                    <a:srgbClr val="FFFFFF"/>
                  </a:outerShdw>
                </a:effectLst>
                <a:latin typeface="Arial"/>
              </a:rPr>
              <a:t>. </a:t>
            </a:r>
          </a:p>
        </p:txBody>
      </p:sp>
      <p:sp>
        <p:nvSpPr>
          <p:cNvPr id="56360" name="Freeform 40"/>
          <p:cNvSpPr>
            <a:spLocks/>
          </p:cNvSpPr>
          <p:nvPr/>
        </p:nvSpPr>
        <p:spPr bwMode="auto">
          <a:xfrm>
            <a:off x="76200" y="-101600"/>
            <a:ext cx="2514600" cy="952500"/>
          </a:xfrm>
          <a:custGeom>
            <a:avLst/>
            <a:gdLst>
              <a:gd name="T0" fmla="*/ 0 w 1584"/>
              <a:gd name="T1" fmla="*/ 393700 h 600"/>
              <a:gd name="T2" fmla="*/ 228600 w 1584"/>
              <a:gd name="T3" fmla="*/ 165100 h 600"/>
              <a:gd name="T4" fmla="*/ 381000 w 1584"/>
              <a:gd name="T5" fmla="*/ 469900 h 600"/>
              <a:gd name="T6" fmla="*/ 533400 w 1584"/>
              <a:gd name="T7" fmla="*/ 165100 h 600"/>
              <a:gd name="T8" fmla="*/ 762000 w 1584"/>
              <a:gd name="T9" fmla="*/ 317500 h 600"/>
              <a:gd name="T10" fmla="*/ 1143000 w 1584"/>
              <a:gd name="T11" fmla="*/ 241300 h 600"/>
              <a:gd name="T12" fmla="*/ 1066800 w 1584"/>
              <a:gd name="T13" fmla="*/ 165100 h 600"/>
              <a:gd name="T14" fmla="*/ 1295400 w 1584"/>
              <a:gd name="T15" fmla="*/ 12700 h 600"/>
              <a:gd name="T16" fmla="*/ 1447800 w 1584"/>
              <a:gd name="T17" fmla="*/ 88900 h 600"/>
              <a:gd name="T18" fmla="*/ 1524000 w 1584"/>
              <a:gd name="T19" fmla="*/ 241300 h 600"/>
              <a:gd name="T20" fmla="*/ 1981200 w 1584"/>
              <a:gd name="T21" fmla="*/ 241300 h 600"/>
              <a:gd name="T22" fmla="*/ 1981200 w 1584"/>
              <a:gd name="T23" fmla="*/ 317500 h 600"/>
              <a:gd name="T24" fmla="*/ 1828800 w 1584"/>
              <a:gd name="T25" fmla="*/ 546100 h 600"/>
              <a:gd name="T26" fmla="*/ 1828800 w 1584"/>
              <a:gd name="T27" fmla="*/ 622300 h 600"/>
              <a:gd name="T28" fmla="*/ 2209800 w 1584"/>
              <a:gd name="T29" fmla="*/ 774700 h 600"/>
              <a:gd name="T30" fmla="*/ 2438400 w 1584"/>
              <a:gd name="T31" fmla="*/ 927100 h 600"/>
              <a:gd name="T32" fmla="*/ 2514600 w 1584"/>
              <a:gd name="T33" fmla="*/ 927100 h 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84"/>
              <a:gd name="T52" fmla="*/ 0 h 600"/>
              <a:gd name="T53" fmla="*/ 1584 w 1584"/>
              <a:gd name="T54" fmla="*/ 600 h 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84" h="600">
                <a:moveTo>
                  <a:pt x="0" y="248"/>
                </a:moveTo>
                <a:cubicBezTo>
                  <a:pt x="52" y="172"/>
                  <a:pt x="104" y="96"/>
                  <a:pt x="144" y="104"/>
                </a:cubicBezTo>
                <a:cubicBezTo>
                  <a:pt x="184" y="112"/>
                  <a:pt x="208" y="296"/>
                  <a:pt x="240" y="296"/>
                </a:cubicBezTo>
                <a:cubicBezTo>
                  <a:pt x="272" y="296"/>
                  <a:pt x="296" y="120"/>
                  <a:pt x="336" y="104"/>
                </a:cubicBezTo>
                <a:cubicBezTo>
                  <a:pt x="376" y="88"/>
                  <a:pt x="416" y="192"/>
                  <a:pt x="480" y="200"/>
                </a:cubicBezTo>
                <a:cubicBezTo>
                  <a:pt x="544" y="208"/>
                  <a:pt x="688" y="168"/>
                  <a:pt x="720" y="152"/>
                </a:cubicBezTo>
                <a:cubicBezTo>
                  <a:pt x="752" y="136"/>
                  <a:pt x="656" y="128"/>
                  <a:pt x="672" y="104"/>
                </a:cubicBezTo>
                <a:cubicBezTo>
                  <a:pt x="688" y="80"/>
                  <a:pt x="776" y="16"/>
                  <a:pt x="816" y="8"/>
                </a:cubicBezTo>
                <a:cubicBezTo>
                  <a:pt x="856" y="0"/>
                  <a:pt x="888" y="32"/>
                  <a:pt x="912" y="56"/>
                </a:cubicBezTo>
                <a:cubicBezTo>
                  <a:pt x="936" y="80"/>
                  <a:pt x="904" y="136"/>
                  <a:pt x="960" y="152"/>
                </a:cubicBezTo>
                <a:cubicBezTo>
                  <a:pt x="1016" y="168"/>
                  <a:pt x="1200" y="144"/>
                  <a:pt x="1248" y="152"/>
                </a:cubicBezTo>
                <a:cubicBezTo>
                  <a:pt x="1296" y="160"/>
                  <a:pt x="1264" y="168"/>
                  <a:pt x="1248" y="200"/>
                </a:cubicBezTo>
                <a:cubicBezTo>
                  <a:pt x="1232" y="232"/>
                  <a:pt x="1168" y="312"/>
                  <a:pt x="1152" y="344"/>
                </a:cubicBezTo>
                <a:cubicBezTo>
                  <a:pt x="1136" y="376"/>
                  <a:pt x="1112" y="368"/>
                  <a:pt x="1152" y="392"/>
                </a:cubicBezTo>
                <a:cubicBezTo>
                  <a:pt x="1192" y="416"/>
                  <a:pt x="1328" y="456"/>
                  <a:pt x="1392" y="488"/>
                </a:cubicBezTo>
                <a:cubicBezTo>
                  <a:pt x="1456" y="520"/>
                  <a:pt x="1504" y="568"/>
                  <a:pt x="1536" y="584"/>
                </a:cubicBezTo>
                <a:cubicBezTo>
                  <a:pt x="1568" y="600"/>
                  <a:pt x="1576" y="584"/>
                  <a:pt x="1584" y="584"/>
                </a:cubicBezTo>
              </a:path>
            </a:pathLst>
          </a:custGeom>
          <a:noFill/>
          <a:ln w="38100">
            <a:solidFill>
              <a:schemeClr val="bg1"/>
            </a:solidFill>
            <a:round/>
            <a:headEnd/>
            <a:tailEnd/>
          </a:ln>
        </p:spPr>
        <p:txBody>
          <a:bodyPr/>
          <a:lstStyle/>
          <a:p>
            <a:endParaRPr lang="en-US"/>
          </a:p>
        </p:txBody>
      </p:sp>
      <p:sp>
        <p:nvSpPr>
          <p:cNvPr id="56364" name="Text Box 44"/>
          <p:cNvSpPr txBox="1">
            <a:spLocks noChangeArrowheads="1"/>
          </p:cNvSpPr>
          <p:nvPr/>
        </p:nvSpPr>
        <p:spPr bwMode="auto">
          <a:xfrm>
            <a:off x="2362200" y="76200"/>
            <a:ext cx="1905000" cy="366713"/>
          </a:xfrm>
          <a:prstGeom prst="rect">
            <a:avLst/>
          </a:prstGeom>
          <a:solidFill>
            <a:schemeClr val="tx1"/>
          </a:solidFill>
          <a:ln w="9525" algn="ctr">
            <a:noFill/>
            <a:miter lim="800000"/>
            <a:headEnd/>
            <a:tailEnd/>
          </a:ln>
          <a:effectLst/>
        </p:spPr>
        <p:txBody>
          <a:bodyPr>
            <a:spAutoFit/>
          </a:bodyPr>
          <a:lstStyle/>
          <a:p>
            <a:pPr algn="ctr">
              <a:spcBef>
                <a:spcPct val="50000"/>
              </a:spcBef>
              <a:defRPr/>
            </a:pPr>
            <a:r>
              <a:rPr lang="en-US" sz="1800" b="1">
                <a:solidFill>
                  <a:srgbClr val="FF0000"/>
                </a:solidFill>
                <a:effectLst>
                  <a:outerShdw blurRad="38100" dist="38100" dir="2700000" algn="tl">
                    <a:srgbClr val="C0C0C0"/>
                  </a:outerShdw>
                </a:effectLst>
                <a:latin typeface="Arial"/>
              </a:rPr>
              <a:t>TRUNG QUỐC</a:t>
            </a:r>
          </a:p>
        </p:txBody>
      </p:sp>
      <p:sp>
        <p:nvSpPr>
          <p:cNvPr id="56365" name="Text Box 45"/>
          <p:cNvSpPr txBox="1">
            <a:spLocks noChangeArrowheads="1"/>
          </p:cNvSpPr>
          <p:nvPr/>
        </p:nvSpPr>
        <p:spPr bwMode="auto">
          <a:xfrm>
            <a:off x="304800" y="4648200"/>
            <a:ext cx="1981200" cy="366713"/>
          </a:xfrm>
          <a:prstGeom prst="rect">
            <a:avLst/>
          </a:prstGeom>
          <a:solidFill>
            <a:schemeClr val="tx1"/>
          </a:solidFill>
          <a:ln w="9525" algn="ctr">
            <a:noFill/>
            <a:miter lim="800000"/>
            <a:headEnd/>
            <a:tailEnd/>
          </a:ln>
          <a:effectLst/>
        </p:spPr>
        <p:txBody>
          <a:bodyPr>
            <a:spAutoFit/>
          </a:bodyPr>
          <a:lstStyle/>
          <a:p>
            <a:pPr algn="ctr">
              <a:spcBef>
                <a:spcPct val="50000"/>
              </a:spcBef>
              <a:defRPr/>
            </a:pPr>
            <a:r>
              <a:rPr lang="en-US" sz="1800" b="1">
                <a:solidFill>
                  <a:srgbClr val="FF0000"/>
                </a:solidFill>
                <a:effectLst>
                  <a:outerShdw blurRad="38100" dist="38100" dir="2700000" algn="tl">
                    <a:srgbClr val="C0C0C0"/>
                  </a:outerShdw>
                </a:effectLst>
                <a:latin typeface="Arial"/>
              </a:rPr>
              <a:t>CAM-PU-CHIA</a:t>
            </a:r>
          </a:p>
        </p:txBody>
      </p:sp>
      <p:sp>
        <p:nvSpPr>
          <p:cNvPr id="56366" name="Text Box 46"/>
          <p:cNvSpPr txBox="1">
            <a:spLocks noChangeArrowheads="1"/>
          </p:cNvSpPr>
          <p:nvPr/>
        </p:nvSpPr>
        <p:spPr bwMode="auto">
          <a:xfrm>
            <a:off x="76200" y="1600200"/>
            <a:ext cx="742950" cy="336550"/>
          </a:xfrm>
          <a:prstGeom prst="rect">
            <a:avLst/>
          </a:prstGeom>
          <a:solidFill>
            <a:schemeClr val="tx1"/>
          </a:solidFill>
          <a:ln w="9525" algn="ctr">
            <a:noFill/>
            <a:miter lim="800000"/>
            <a:headEnd/>
            <a:tailEnd/>
          </a:ln>
          <a:effectLst/>
        </p:spPr>
        <p:txBody>
          <a:bodyPr>
            <a:spAutoFit/>
          </a:bodyPr>
          <a:lstStyle/>
          <a:p>
            <a:pPr algn="ctr">
              <a:spcBef>
                <a:spcPct val="50000"/>
              </a:spcBef>
              <a:defRPr/>
            </a:pPr>
            <a:r>
              <a:rPr lang="en-US" sz="1600" b="1">
                <a:solidFill>
                  <a:srgbClr val="FF0000"/>
                </a:solidFill>
                <a:effectLst>
                  <a:outerShdw blurRad="38100" dist="38100" dir="2700000" algn="tl">
                    <a:srgbClr val="C0C0C0"/>
                  </a:outerShdw>
                </a:effectLst>
                <a:latin typeface="Arial"/>
              </a:rPr>
              <a:t>LÀO</a:t>
            </a:r>
          </a:p>
        </p:txBody>
      </p:sp>
      <p:sp>
        <p:nvSpPr>
          <p:cNvPr id="56367" name="Freeform 47"/>
          <p:cNvSpPr>
            <a:spLocks/>
          </p:cNvSpPr>
          <p:nvPr/>
        </p:nvSpPr>
        <p:spPr bwMode="auto">
          <a:xfrm>
            <a:off x="76200" y="304800"/>
            <a:ext cx="2400300" cy="3581400"/>
          </a:xfrm>
          <a:custGeom>
            <a:avLst/>
            <a:gdLst>
              <a:gd name="T0" fmla="*/ 0 w 1512"/>
              <a:gd name="T1" fmla="*/ 0 h 2256"/>
              <a:gd name="T2" fmla="*/ 228600 w 1512"/>
              <a:gd name="T3" fmla="*/ 304800 h 2256"/>
              <a:gd name="T4" fmla="*/ 381000 w 1512"/>
              <a:gd name="T5" fmla="*/ 304800 h 2256"/>
              <a:gd name="T6" fmla="*/ 304800 w 1512"/>
              <a:gd name="T7" fmla="*/ 457200 h 2256"/>
              <a:gd name="T8" fmla="*/ 381000 w 1512"/>
              <a:gd name="T9" fmla="*/ 609600 h 2256"/>
              <a:gd name="T10" fmla="*/ 609600 w 1512"/>
              <a:gd name="T11" fmla="*/ 762000 h 2256"/>
              <a:gd name="T12" fmla="*/ 762000 w 1512"/>
              <a:gd name="T13" fmla="*/ 762000 h 2256"/>
              <a:gd name="T14" fmla="*/ 838200 w 1512"/>
              <a:gd name="T15" fmla="*/ 685800 h 2256"/>
              <a:gd name="T16" fmla="*/ 990600 w 1512"/>
              <a:gd name="T17" fmla="*/ 762000 h 2256"/>
              <a:gd name="T18" fmla="*/ 1066800 w 1512"/>
              <a:gd name="T19" fmla="*/ 838200 h 2256"/>
              <a:gd name="T20" fmla="*/ 990600 w 1512"/>
              <a:gd name="T21" fmla="*/ 914400 h 2256"/>
              <a:gd name="T22" fmla="*/ 1219200 w 1512"/>
              <a:gd name="T23" fmla="*/ 990600 h 2256"/>
              <a:gd name="T24" fmla="*/ 1219200 w 1512"/>
              <a:gd name="T25" fmla="*/ 1066800 h 2256"/>
              <a:gd name="T26" fmla="*/ 1066800 w 1512"/>
              <a:gd name="T27" fmla="*/ 1219200 h 2256"/>
              <a:gd name="T28" fmla="*/ 1066800 w 1512"/>
              <a:gd name="T29" fmla="*/ 1295400 h 2256"/>
              <a:gd name="T30" fmla="*/ 838200 w 1512"/>
              <a:gd name="T31" fmla="*/ 1219200 h 2256"/>
              <a:gd name="T32" fmla="*/ 685800 w 1512"/>
              <a:gd name="T33" fmla="*/ 1295400 h 2256"/>
              <a:gd name="T34" fmla="*/ 762000 w 1512"/>
              <a:gd name="T35" fmla="*/ 1295400 h 2256"/>
              <a:gd name="T36" fmla="*/ 762000 w 1512"/>
              <a:gd name="T37" fmla="*/ 1447800 h 2256"/>
              <a:gd name="T38" fmla="*/ 1371600 w 1512"/>
              <a:gd name="T39" fmla="*/ 1752600 h 2256"/>
              <a:gd name="T40" fmla="*/ 1219200 w 1512"/>
              <a:gd name="T41" fmla="*/ 1828800 h 2256"/>
              <a:gd name="T42" fmla="*/ 1524000 w 1512"/>
              <a:gd name="T43" fmla="*/ 2057400 h 2256"/>
              <a:gd name="T44" fmla="*/ 1447800 w 1512"/>
              <a:gd name="T45" fmla="*/ 2057400 h 2256"/>
              <a:gd name="T46" fmla="*/ 1600200 w 1512"/>
              <a:gd name="T47" fmla="*/ 2438400 h 2256"/>
              <a:gd name="T48" fmla="*/ 1752600 w 1512"/>
              <a:gd name="T49" fmla="*/ 2438400 h 2256"/>
              <a:gd name="T50" fmla="*/ 1828800 w 1512"/>
              <a:gd name="T51" fmla="*/ 2438400 h 2256"/>
              <a:gd name="T52" fmla="*/ 1905000 w 1512"/>
              <a:gd name="T53" fmla="*/ 2819400 h 2256"/>
              <a:gd name="T54" fmla="*/ 1981200 w 1512"/>
              <a:gd name="T55" fmla="*/ 2743200 h 2256"/>
              <a:gd name="T56" fmla="*/ 2286000 w 1512"/>
              <a:gd name="T57" fmla="*/ 2971800 h 2256"/>
              <a:gd name="T58" fmla="*/ 2286000 w 1512"/>
              <a:gd name="T59" fmla="*/ 3048000 h 2256"/>
              <a:gd name="T60" fmla="*/ 2133600 w 1512"/>
              <a:gd name="T61" fmla="*/ 3124200 h 2256"/>
              <a:gd name="T62" fmla="*/ 2133600 w 1512"/>
              <a:gd name="T63" fmla="*/ 3200400 h 2256"/>
              <a:gd name="T64" fmla="*/ 2362200 w 1512"/>
              <a:gd name="T65" fmla="*/ 3200400 h 2256"/>
              <a:gd name="T66" fmla="*/ 2362200 w 1512"/>
              <a:gd name="T67" fmla="*/ 3276600 h 2256"/>
              <a:gd name="T68" fmla="*/ 2286000 w 1512"/>
              <a:gd name="T69" fmla="*/ 3429000 h 2256"/>
              <a:gd name="T70" fmla="*/ 2286000 w 1512"/>
              <a:gd name="T71" fmla="*/ 3581400 h 2256"/>
              <a:gd name="T72" fmla="*/ 2286000 w 1512"/>
              <a:gd name="T73" fmla="*/ 3429000 h 2256"/>
              <a:gd name="T74" fmla="*/ 2286000 w 1512"/>
              <a:gd name="T75" fmla="*/ 3352800 h 2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12"/>
              <a:gd name="T115" fmla="*/ 0 h 2256"/>
              <a:gd name="T116" fmla="*/ 1512 w 1512"/>
              <a:gd name="T117" fmla="*/ 2256 h 22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12" h="2256">
                <a:moveTo>
                  <a:pt x="0" y="0"/>
                </a:moveTo>
                <a:cubicBezTo>
                  <a:pt x="52" y="80"/>
                  <a:pt x="104" y="160"/>
                  <a:pt x="144" y="192"/>
                </a:cubicBezTo>
                <a:cubicBezTo>
                  <a:pt x="184" y="224"/>
                  <a:pt x="232" y="176"/>
                  <a:pt x="240" y="192"/>
                </a:cubicBezTo>
                <a:cubicBezTo>
                  <a:pt x="248" y="208"/>
                  <a:pt x="192" y="256"/>
                  <a:pt x="192" y="288"/>
                </a:cubicBezTo>
                <a:cubicBezTo>
                  <a:pt x="192" y="320"/>
                  <a:pt x="208" y="352"/>
                  <a:pt x="240" y="384"/>
                </a:cubicBezTo>
                <a:cubicBezTo>
                  <a:pt x="272" y="416"/>
                  <a:pt x="344" y="464"/>
                  <a:pt x="384" y="480"/>
                </a:cubicBezTo>
                <a:cubicBezTo>
                  <a:pt x="424" y="496"/>
                  <a:pt x="456" y="488"/>
                  <a:pt x="480" y="480"/>
                </a:cubicBezTo>
                <a:cubicBezTo>
                  <a:pt x="504" y="472"/>
                  <a:pt x="504" y="432"/>
                  <a:pt x="528" y="432"/>
                </a:cubicBezTo>
                <a:cubicBezTo>
                  <a:pt x="552" y="432"/>
                  <a:pt x="600" y="464"/>
                  <a:pt x="624" y="480"/>
                </a:cubicBezTo>
                <a:cubicBezTo>
                  <a:pt x="648" y="496"/>
                  <a:pt x="672" y="512"/>
                  <a:pt x="672" y="528"/>
                </a:cubicBezTo>
                <a:cubicBezTo>
                  <a:pt x="672" y="544"/>
                  <a:pt x="608" y="560"/>
                  <a:pt x="624" y="576"/>
                </a:cubicBezTo>
                <a:cubicBezTo>
                  <a:pt x="640" y="592"/>
                  <a:pt x="744" y="608"/>
                  <a:pt x="768" y="624"/>
                </a:cubicBezTo>
                <a:cubicBezTo>
                  <a:pt x="792" y="640"/>
                  <a:pt x="784" y="648"/>
                  <a:pt x="768" y="672"/>
                </a:cubicBezTo>
                <a:cubicBezTo>
                  <a:pt x="752" y="696"/>
                  <a:pt x="688" y="744"/>
                  <a:pt x="672" y="768"/>
                </a:cubicBezTo>
                <a:cubicBezTo>
                  <a:pt x="656" y="792"/>
                  <a:pt x="696" y="816"/>
                  <a:pt x="672" y="816"/>
                </a:cubicBezTo>
                <a:cubicBezTo>
                  <a:pt x="648" y="816"/>
                  <a:pt x="568" y="768"/>
                  <a:pt x="528" y="768"/>
                </a:cubicBezTo>
                <a:cubicBezTo>
                  <a:pt x="488" y="768"/>
                  <a:pt x="440" y="808"/>
                  <a:pt x="432" y="816"/>
                </a:cubicBezTo>
                <a:cubicBezTo>
                  <a:pt x="424" y="824"/>
                  <a:pt x="472" y="800"/>
                  <a:pt x="480" y="816"/>
                </a:cubicBezTo>
                <a:cubicBezTo>
                  <a:pt x="488" y="832"/>
                  <a:pt x="416" y="864"/>
                  <a:pt x="480" y="912"/>
                </a:cubicBezTo>
                <a:cubicBezTo>
                  <a:pt x="544" y="960"/>
                  <a:pt x="816" y="1064"/>
                  <a:pt x="864" y="1104"/>
                </a:cubicBezTo>
                <a:cubicBezTo>
                  <a:pt x="912" y="1144"/>
                  <a:pt x="752" y="1120"/>
                  <a:pt x="768" y="1152"/>
                </a:cubicBezTo>
                <a:cubicBezTo>
                  <a:pt x="784" y="1184"/>
                  <a:pt x="936" y="1272"/>
                  <a:pt x="960" y="1296"/>
                </a:cubicBezTo>
                <a:cubicBezTo>
                  <a:pt x="984" y="1320"/>
                  <a:pt x="904" y="1256"/>
                  <a:pt x="912" y="1296"/>
                </a:cubicBezTo>
                <a:cubicBezTo>
                  <a:pt x="920" y="1336"/>
                  <a:pt x="976" y="1496"/>
                  <a:pt x="1008" y="1536"/>
                </a:cubicBezTo>
                <a:cubicBezTo>
                  <a:pt x="1040" y="1576"/>
                  <a:pt x="1080" y="1536"/>
                  <a:pt x="1104" y="1536"/>
                </a:cubicBezTo>
                <a:cubicBezTo>
                  <a:pt x="1128" y="1536"/>
                  <a:pt x="1136" y="1496"/>
                  <a:pt x="1152" y="1536"/>
                </a:cubicBezTo>
                <a:cubicBezTo>
                  <a:pt x="1168" y="1576"/>
                  <a:pt x="1184" y="1744"/>
                  <a:pt x="1200" y="1776"/>
                </a:cubicBezTo>
                <a:cubicBezTo>
                  <a:pt x="1216" y="1808"/>
                  <a:pt x="1208" y="1712"/>
                  <a:pt x="1248" y="1728"/>
                </a:cubicBezTo>
                <a:cubicBezTo>
                  <a:pt x="1288" y="1744"/>
                  <a:pt x="1408" y="1840"/>
                  <a:pt x="1440" y="1872"/>
                </a:cubicBezTo>
                <a:cubicBezTo>
                  <a:pt x="1472" y="1904"/>
                  <a:pt x="1456" y="1904"/>
                  <a:pt x="1440" y="1920"/>
                </a:cubicBezTo>
                <a:cubicBezTo>
                  <a:pt x="1424" y="1936"/>
                  <a:pt x="1360" y="1952"/>
                  <a:pt x="1344" y="1968"/>
                </a:cubicBezTo>
                <a:cubicBezTo>
                  <a:pt x="1328" y="1984"/>
                  <a:pt x="1320" y="2008"/>
                  <a:pt x="1344" y="2016"/>
                </a:cubicBezTo>
                <a:cubicBezTo>
                  <a:pt x="1368" y="2024"/>
                  <a:pt x="1464" y="2008"/>
                  <a:pt x="1488" y="2016"/>
                </a:cubicBezTo>
                <a:cubicBezTo>
                  <a:pt x="1512" y="2024"/>
                  <a:pt x="1496" y="2040"/>
                  <a:pt x="1488" y="2064"/>
                </a:cubicBezTo>
                <a:cubicBezTo>
                  <a:pt x="1480" y="2088"/>
                  <a:pt x="1448" y="2128"/>
                  <a:pt x="1440" y="2160"/>
                </a:cubicBezTo>
                <a:cubicBezTo>
                  <a:pt x="1432" y="2192"/>
                  <a:pt x="1440" y="2256"/>
                  <a:pt x="1440" y="2256"/>
                </a:cubicBezTo>
                <a:cubicBezTo>
                  <a:pt x="1440" y="2256"/>
                  <a:pt x="1440" y="2184"/>
                  <a:pt x="1440" y="2160"/>
                </a:cubicBezTo>
                <a:cubicBezTo>
                  <a:pt x="1440" y="2136"/>
                  <a:pt x="1440" y="2124"/>
                  <a:pt x="1440" y="2112"/>
                </a:cubicBezTo>
              </a:path>
            </a:pathLst>
          </a:custGeom>
          <a:noFill/>
          <a:ln w="57150">
            <a:solidFill>
              <a:srgbClr val="008000"/>
            </a:solidFill>
            <a:round/>
            <a:headEnd/>
            <a:tailEnd/>
          </a:ln>
        </p:spPr>
        <p:txBody>
          <a:bodyPr/>
          <a:lstStyle/>
          <a:p>
            <a:endParaRPr lang="en-US"/>
          </a:p>
        </p:txBody>
      </p:sp>
      <p:sp>
        <p:nvSpPr>
          <p:cNvPr id="56368" name="Freeform 48"/>
          <p:cNvSpPr>
            <a:spLocks/>
          </p:cNvSpPr>
          <p:nvPr/>
        </p:nvSpPr>
        <p:spPr bwMode="auto">
          <a:xfrm>
            <a:off x="889000" y="3733800"/>
            <a:ext cx="1638300" cy="2209800"/>
          </a:xfrm>
          <a:custGeom>
            <a:avLst/>
            <a:gdLst>
              <a:gd name="T0" fmla="*/ 1473200 w 1032"/>
              <a:gd name="T1" fmla="*/ 0 h 1392"/>
              <a:gd name="T2" fmla="*/ 1473200 w 1032"/>
              <a:gd name="T3" fmla="*/ 304800 h 1392"/>
              <a:gd name="T4" fmla="*/ 1397000 w 1032"/>
              <a:gd name="T5" fmla="*/ 457200 h 1392"/>
              <a:gd name="T6" fmla="*/ 1549400 w 1032"/>
              <a:gd name="T7" fmla="*/ 762000 h 1392"/>
              <a:gd name="T8" fmla="*/ 1549400 w 1032"/>
              <a:gd name="T9" fmla="*/ 838200 h 1392"/>
              <a:gd name="T10" fmla="*/ 1473200 w 1032"/>
              <a:gd name="T11" fmla="*/ 914400 h 1392"/>
              <a:gd name="T12" fmla="*/ 1625600 w 1032"/>
              <a:gd name="T13" fmla="*/ 1219200 h 1392"/>
              <a:gd name="T14" fmla="*/ 1549400 w 1032"/>
              <a:gd name="T15" fmla="*/ 1219200 h 1392"/>
              <a:gd name="T16" fmla="*/ 1397000 w 1032"/>
              <a:gd name="T17" fmla="*/ 1219200 h 1392"/>
              <a:gd name="T18" fmla="*/ 1320800 w 1032"/>
              <a:gd name="T19" fmla="*/ 1295400 h 1392"/>
              <a:gd name="T20" fmla="*/ 1168400 w 1032"/>
              <a:gd name="T21" fmla="*/ 1295400 h 1392"/>
              <a:gd name="T22" fmla="*/ 939800 w 1032"/>
              <a:gd name="T23" fmla="*/ 1447800 h 1392"/>
              <a:gd name="T24" fmla="*/ 1016000 w 1032"/>
              <a:gd name="T25" fmla="*/ 1600200 h 1392"/>
              <a:gd name="T26" fmla="*/ 635000 w 1032"/>
              <a:gd name="T27" fmla="*/ 1447800 h 1392"/>
              <a:gd name="T28" fmla="*/ 635000 w 1032"/>
              <a:gd name="T29" fmla="*/ 1524000 h 1392"/>
              <a:gd name="T30" fmla="*/ 1016000 w 1032"/>
              <a:gd name="T31" fmla="*/ 1905000 h 1392"/>
              <a:gd name="T32" fmla="*/ 939800 w 1032"/>
              <a:gd name="T33" fmla="*/ 1981200 h 1392"/>
              <a:gd name="T34" fmla="*/ 787400 w 1032"/>
              <a:gd name="T35" fmla="*/ 1828800 h 1392"/>
              <a:gd name="T36" fmla="*/ 635000 w 1032"/>
              <a:gd name="T37" fmla="*/ 1828800 h 1392"/>
              <a:gd name="T38" fmla="*/ 177800 w 1032"/>
              <a:gd name="T39" fmla="*/ 2133600 h 1392"/>
              <a:gd name="T40" fmla="*/ 25400 w 1032"/>
              <a:gd name="T41" fmla="*/ 2133600 h 1392"/>
              <a:gd name="T42" fmla="*/ 25400 w 1032"/>
              <a:gd name="T43" fmla="*/ 2209800 h 1392"/>
              <a:gd name="T44" fmla="*/ 25400 w 1032"/>
              <a:gd name="T45" fmla="*/ 2133600 h 13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32"/>
              <a:gd name="T70" fmla="*/ 0 h 1392"/>
              <a:gd name="T71" fmla="*/ 1032 w 1032"/>
              <a:gd name="T72" fmla="*/ 1392 h 13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32" h="1392">
                <a:moveTo>
                  <a:pt x="928" y="0"/>
                </a:moveTo>
                <a:cubicBezTo>
                  <a:pt x="932" y="72"/>
                  <a:pt x="936" y="144"/>
                  <a:pt x="928" y="192"/>
                </a:cubicBezTo>
                <a:cubicBezTo>
                  <a:pt x="920" y="240"/>
                  <a:pt x="872" y="240"/>
                  <a:pt x="880" y="288"/>
                </a:cubicBezTo>
                <a:cubicBezTo>
                  <a:pt x="888" y="336"/>
                  <a:pt x="960" y="440"/>
                  <a:pt x="976" y="480"/>
                </a:cubicBezTo>
                <a:cubicBezTo>
                  <a:pt x="992" y="520"/>
                  <a:pt x="984" y="512"/>
                  <a:pt x="976" y="528"/>
                </a:cubicBezTo>
                <a:cubicBezTo>
                  <a:pt x="968" y="544"/>
                  <a:pt x="920" y="536"/>
                  <a:pt x="928" y="576"/>
                </a:cubicBezTo>
                <a:cubicBezTo>
                  <a:pt x="936" y="616"/>
                  <a:pt x="1016" y="736"/>
                  <a:pt x="1024" y="768"/>
                </a:cubicBezTo>
                <a:cubicBezTo>
                  <a:pt x="1032" y="800"/>
                  <a:pt x="1000" y="768"/>
                  <a:pt x="976" y="768"/>
                </a:cubicBezTo>
                <a:cubicBezTo>
                  <a:pt x="952" y="768"/>
                  <a:pt x="904" y="760"/>
                  <a:pt x="880" y="768"/>
                </a:cubicBezTo>
                <a:cubicBezTo>
                  <a:pt x="856" y="776"/>
                  <a:pt x="856" y="808"/>
                  <a:pt x="832" y="816"/>
                </a:cubicBezTo>
                <a:cubicBezTo>
                  <a:pt x="808" y="824"/>
                  <a:pt x="776" y="800"/>
                  <a:pt x="736" y="816"/>
                </a:cubicBezTo>
                <a:cubicBezTo>
                  <a:pt x="696" y="832"/>
                  <a:pt x="608" y="880"/>
                  <a:pt x="592" y="912"/>
                </a:cubicBezTo>
                <a:cubicBezTo>
                  <a:pt x="576" y="944"/>
                  <a:pt x="672" y="1008"/>
                  <a:pt x="640" y="1008"/>
                </a:cubicBezTo>
                <a:cubicBezTo>
                  <a:pt x="608" y="1008"/>
                  <a:pt x="440" y="920"/>
                  <a:pt x="400" y="912"/>
                </a:cubicBezTo>
                <a:cubicBezTo>
                  <a:pt x="360" y="904"/>
                  <a:pt x="360" y="912"/>
                  <a:pt x="400" y="960"/>
                </a:cubicBezTo>
                <a:cubicBezTo>
                  <a:pt x="440" y="1008"/>
                  <a:pt x="608" y="1152"/>
                  <a:pt x="640" y="1200"/>
                </a:cubicBezTo>
                <a:cubicBezTo>
                  <a:pt x="672" y="1248"/>
                  <a:pt x="616" y="1256"/>
                  <a:pt x="592" y="1248"/>
                </a:cubicBezTo>
                <a:cubicBezTo>
                  <a:pt x="568" y="1240"/>
                  <a:pt x="528" y="1168"/>
                  <a:pt x="496" y="1152"/>
                </a:cubicBezTo>
                <a:cubicBezTo>
                  <a:pt x="464" y="1136"/>
                  <a:pt x="464" y="1120"/>
                  <a:pt x="400" y="1152"/>
                </a:cubicBezTo>
                <a:cubicBezTo>
                  <a:pt x="336" y="1184"/>
                  <a:pt x="176" y="1312"/>
                  <a:pt x="112" y="1344"/>
                </a:cubicBezTo>
                <a:cubicBezTo>
                  <a:pt x="48" y="1376"/>
                  <a:pt x="32" y="1336"/>
                  <a:pt x="16" y="1344"/>
                </a:cubicBezTo>
                <a:cubicBezTo>
                  <a:pt x="0" y="1352"/>
                  <a:pt x="16" y="1392"/>
                  <a:pt x="16" y="1392"/>
                </a:cubicBezTo>
                <a:cubicBezTo>
                  <a:pt x="16" y="1392"/>
                  <a:pt x="16" y="1368"/>
                  <a:pt x="16" y="1344"/>
                </a:cubicBezTo>
              </a:path>
            </a:pathLst>
          </a:custGeom>
          <a:noFill/>
          <a:ln w="57150">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6324"/>
                                        </p:tgtEl>
                                        <p:attrNameLst>
                                          <p:attrName>style.visibility</p:attrName>
                                        </p:attrNameLst>
                                      </p:cBhvr>
                                      <p:to>
                                        <p:strVal val="visible"/>
                                      </p:to>
                                    </p:set>
                                    <p:anim calcmode="discrete" valueType="clr">
                                      <p:cBhvr override="childStyle">
                                        <p:cTn id="7" dur="80"/>
                                        <p:tgtEl>
                                          <p:spTgt spid="5632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6324"/>
                                        </p:tgtEl>
                                        <p:attrNameLst>
                                          <p:attrName>fillcolor</p:attrName>
                                        </p:attrNameLst>
                                      </p:cBhvr>
                                      <p:tavLst>
                                        <p:tav tm="0">
                                          <p:val>
                                            <p:clrVal>
                                              <a:schemeClr val="accent2"/>
                                            </p:clrVal>
                                          </p:val>
                                        </p:tav>
                                        <p:tav tm="50000">
                                          <p:val>
                                            <p:clrVal>
                                              <a:schemeClr val="hlink"/>
                                            </p:clrVal>
                                          </p:val>
                                        </p:tav>
                                      </p:tavLst>
                                    </p:anim>
                                    <p:set>
                                      <p:cBhvr>
                                        <p:cTn id="9" dur="80"/>
                                        <p:tgtEl>
                                          <p:spTgt spid="5632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6354"/>
                                        </p:tgtEl>
                                        <p:attrNameLst>
                                          <p:attrName>style.visibility</p:attrName>
                                        </p:attrNameLst>
                                      </p:cBhvr>
                                      <p:to>
                                        <p:strVal val="visible"/>
                                      </p:to>
                                    </p:set>
                                    <p:anim calcmode="discrete" valueType="clr">
                                      <p:cBhvr override="childStyle">
                                        <p:cTn id="14" dur="80"/>
                                        <p:tgtEl>
                                          <p:spTgt spid="5635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6354"/>
                                        </p:tgtEl>
                                        <p:attrNameLst>
                                          <p:attrName>fillcolor</p:attrName>
                                        </p:attrNameLst>
                                      </p:cBhvr>
                                      <p:tavLst>
                                        <p:tav tm="0">
                                          <p:val>
                                            <p:clrVal>
                                              <a:schemeClr val="accent2"/>
                                            </p:clrVal>
                                          </p:val>
                                        </p:tav>
                                        <p:tav tm="50000">
                                          <p:val>
                                            <p:clrVal>
                                              <a:schemeClr val="hlink"/>
                                            </p:clrVal>
                                          </p:val>
                                        </p:tav>
                                      </p:tavLst>
                                    </p:anim>
                                    <p:set>
                                      <p:cBhvr>
                                        <p:cTn id="16" dur="80"/>
                                        <p:tgtEl>
                                          <p:spTgt spid="5635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6329"/>
                                        </p:tgtEl>
                                        <p:attrNameLst>
                                          <p:attrName>style.visibility</p:attrName>
                                        </p:attrNameLst>
                                      </p:cBhvr>
                                      <p:to>
                                        <p:strVal val="visible"/>
                                      </p:to>
                                    </p:set>
                                    <p:animEffect transition="in" filter="blinds(horizontal)">
                                      <p:cBhvr>
                                        <p:cTn id="21" dur="500"/>
                                        <p:tgtEl>
                                          <p:spTgt spid="5632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6353"/>
                                        </p:tgtEl>
                                        <p:attrNameLst>
                                          <p:attrName>style.visibility</p:attrName>
                                        </p:attrNameLst>
                                      </p:cBhvr>
                                      <p:to>
                                        <p:strVal val="visible"/>
                                      </p:to>
                                    </p:set>
                                    <p:animEffect transition="in" filter="blinds(horizontal)">
                                      <p:cBhvr>
                                        <p:cTn id="24" dur="500"/>
                                        <p:tgtEl>
                                          <p:spTgt spid="5635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6338"/>
                                        </p:tgtEl>
                                        <p:attrNameLst>
                                          <p:attrName>style.visibility</p:attrName>
                                        </p:attrNameLst>
                                      </p:cBhvr>
                                      <p:to>
                                        <p:strVal val="visible"/>
                                      </p:to>
                                    </p:set>
                                    <p:animEffect transition="in" filter="blinds(horizontal)">
                                      <p:cBhvr>
                                        <p:cTn id="27" dur="500"/>
                                        <p:tgtEl>
                                          <p:spTgt spid="563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xit" presetSubtype="4" fill="hold" grpId="1" nodeType="clickEffect">
                                  <p:stCondLst>
                                    <p:cond delay="0"/>
                                  </p:stCondLst>
                                  <p:childTnLst>
                                    <p:anim calcmode="lin" valueType="num">
                                      <p:cBhvr additive="base">
                                        <p:cTn id="31" dur="500"/>
                                        <p:tgtEl>
                                          <p:spTgt spid="56329"/>
                                        </p:tgtEl>
                                        <p:attrNameLst>
                                          <p:attrName>ppt_x</p:attrName>
                                        </p:attrNameLst>
                                      </p:cBhvr>
                                      <p:tavLst>
                                        <p:tav tm="0">
                                          <p:val>
                                            <p:strVal val="ppt_x"/>
                                          </p:val>
                                        </p:tav>
                                        <p:tav tm="100000">
                                          <p:val>
                                            <p:strVal val="ppt_x"/>
                                          </p:val>
                                        </p:tav>
                                      </p:tavLst>
                                    </p:anim>
                                    <p:anim calcmode="lin" valueType="num">
                                      <p:cBhvr additive="base">
                                        <p:cTn id="32" dur="500"/>
                                        <p:tgtEl>
                                          <p:spTgt spid="56329"/>
                                        </p:tgtEl>
                                        <p:attrNameLst>
                                          <p:attrName>ppt_y</p:attrName>
                                        </p:attrNameLst>
                                      </p:cBhvr>
                                      <p:tavLst>
                                        <p:tav tm="0">
                                          <p:val>
                                            <p:strVal val="ppt_y"/>
                                          </p:val>
                                        </p:tav>
                                        <p:tav tm="100000">
                                          <p:val>
                                            <p:strVal val="1+ppt_h/2"/>
                                          </p:val>
                                        </p:tav>
                                      </p:tavLst>
                                    </p:anim>
                                    <p:set>
                                      <p:cBhvr>
                                        <p:cTn id="33" dur="1" fill="hold">
                                          <p:stCondLst>
                                            <p:cond delay="499"/>
                                          </p:stCondLst>
                                        </p:cTn>
                                        <p:tgtEl>
                                          <p:spTgt spid="56329"/>
                                        </p:tgtEl>
                                        <p:attrNameLst>
                                          <p:attrName>style.visibility</p:attrName>
                                        </p:attrNameLst>
                                      </p:cBhvr>
                                      <p:to>
                                        <p:strVal val="hidden"/>
                                      </p:to>
                                    </p:set>
                                  </p:childTnLst>
                                </p:cTn>
                              </p:par>
                              <p:par>
                                <p:cTn id="34" presetID="2" presetClass="exit" presetSubtype="4" fill="hold" grpId="1" nodeType="withEffect">
                                  <p:stCondLst>
                                    <p:cond delay="0"/>
                                  </p:stCondLst>
                                  <p:childTnLst>
                                    <p:anim calcmode="lin" valueType="num">
                                      <p:cBhvr additive="base">
                                        <p:cTn id="35" dur="500"/>
                                        <p:tgtEl>
                                          <p:spTgt spid="56353"/>
                                        </p:tgtEl>
                                        <p:attrNameLst>
                                          <p:attrName>ppt_x</p:attrName>
                                        </p:attrNameLst>
                                      </p:cBhvr>
                                      <p:tavLst>
                                        <p:tav tm="0">
                                          <p:val>
                                            <p:strVal val="ppt_x"/>
                                          </p:val>
                                        </p:tav>
                                        <p:tav tm="100000">
                                          <p:val>
                                            <p:strVal val="ppt_x"/>
                                          </p:val>
                                        </p:tav>
                                      </p:tavLst>
                                    </p:anim>
                                    <p:anim calcmode="lin" valueType="num">
                                      <p:cBhvr additive="base">
                                        <p:cTn id="36" dur="500"/>
                                        <p:tgtEl>
                                          <p:spTgt spid="56353"/>
                                        </p:tgtEl>
                                        <p:attrNameLst>
                                          <p:attrName>ppt_y</p:attrName>
                                        </p:attrNameLst>
                                      </p:cBhvr>
                                      <p:tavLst>
                                        <p:tav tm="0">
                                          <p:val>
                                            <p:strVal val="ppt_y"/>
                                          </p:val>
                                        </p:tav>
                                        <p:tav tm="100000">
                                          <p:val>
                                            <p:strVal val="1+ppt_h/2"/>
                                          </p:val>
                                        </p:tav>
                                      </p:tavLst>
                                    </p:anim>
                                    <p:set>
                                      <p:cBhvr>
                                        <p:cTn id="37" dur="1" fill="hold">
                                          <p:stCondLst>
                                            <p:cond delay="499"/>
                                          </p:stCondLst>
                                        </p:cTn>
                                        <p:tgtEl>
                                          <p:spTgt spid="56353"/>
                                        </p:tgtEl>
                                        <p:attrNameLst>
                                          <p:attrName>style.visibility</p:attrName>
                                        </p:attrNameLst>
                                      </p:cBhvr>
                                      <p:to>
                                        <p:strVal val="hidden"/>
                                      </p:to>
                                    </p:set>
                                  </p:childTnLst>
                                </p:cTn>
                              </p:par>
                              <p:par>
                                <p:cTn id="38" presetID="2" presetClass="exit" presetSubtype="4" fill="hold" grpId="1" nodeType="withEffect">
                                  <p:stCondLst>
                                    <p:cond delay="0"/>
                                  </p:stCondLst>
                                  <p:childTnLst>
                                    <p:anim calcmode="lin" valueType="num">
                                      <p:cBhvr additive="base">
                                        <p:cTn id="39" dur="500"/>
                                        <p:tgtEl>
                                          <p:spTgt spid="56338"/>
                                        </p:tgtEl>
                                        <p:attrNameLst>
                                          <p:attrName>ppt_x</p:attrName>
                                        </p:attrNameLst>
                                      </p:cBhvr>
                                      <p:tavLst>
                                        <p:tav tm="0">
                                          <p:val>
                                            <p:strVal val="ppt_x"/>
                                          </p:val>
                                        </p:tav>
                                        <p:tav tm="100000">
                                          <p:val>
                                            <p:strVal val="ppt_x"/>
                                          </p:val>
                                        </p:tav>
                                      </p:tavLst>
                                    </p:anim>
                                    <p:anim calcmode="lin" valueType="num">
                                      <p:cBhvr additive="base">
                                        <p:cTn id="40" dur="500"/>
                                        <p:tgtEl>
                                          <p:spTgt spid="56338"/>
                                        </p:tgtEl>
                                        <p:attrNameLst>
                                          <p:attrName>ppt_y</p:attrName>
                                        </p:attrNameLst>
                                      </p:cBhvr>
                                      <p:tavLst>
                                        <p:tav tm="0">
                                          <p:val>
                                            <p:strVal val="ppt_y"/>
                                          </p:val>
                                        </p:tav>
                                        <p:tav tm="100000">
                                          <p:val>
                                            <p:strVal val="1+ppt_h/2"/>
                                          </p:val>
                                        </p:tav>
                                      </p:tavLst>
                                    </p:anim>
                                    <p:set>
                                      <p:cBhvr>
                                        <p:cTn id="41" dur="1" fill="hold">
                                          <p:stCondLst>
                                            <p:cond delay="499"/>
                                          </p:stCondLst>
                                        </p:cTn>
                                        <p:tgtEl>
                                          <p:spTgt spid="56338"/>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56330"/>
                                        </p:tgtEl>
                                        <p:attrNameLst>
                                          <p:attrName>style.visibility</p:attrName>
                                        </p:attrNameLst>
                                      </p:cBhvr>
                                      <p:to>
                                        <p:strVal val="visible"/>
                                      </p:to>
                                    </p:set>
                                    <p:animEffect transition="in" filter="blinds(horizontal)">
                                      <p:cBhvr>
                                        <p:cTn id="46" dur="500"/>
                                        <p:tgtEl>
                                          <p:spTgt spid="5633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56344"/>
                                        </p:tgtEl>
                                        <p:attrNameLst>
                                          <p:attrName>style.visibility</p:attrName>
                                        </p:attrNameLst>
                                      </p:cBhvr>
                                      <p:to>
                                        <p:strVal val="visible"/>
                                      </p:to>
                                    </p:set>
                                    <p:animEffect transition="in" filter="blinds(horizontal)">
                                      <p:cBhvr>
                                        <p:cTn id="49" dur="500"/>
                                        <p:tgtEl>
                                          <p:spTgt spid="5634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56339"/>
                                        </p:tgtEl>
                                        <p:attrNameLst>
                                          <p:attrName>style.visibility</p:attrName>
                                        </p:attrNameLst>
                                      </p:cBhvr>
                                      <p:to>
                                        <p:strVal val="visible"/>
                                      </p:to>
                                    </p:set>
                                    <p:animEffect transition="in" filter="blinds(horizontal)">
                                      <p:cBhvr>
                                        <p:cTn id="52" dur="500"/>
                                        <p:tgtEl>
                                          <p:spTgt spid="5633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xit" presetSubtype="4" fill="hold" grpId="1" nodeType="clickEffect">
                                  <p:stCondLst>
                                    <p:cond delay="0"/>
                                  </p:stCondLst>
                                  <p:childTnLst>
                                    <p:anim calcmode="lin" valueType="num">
                                      <p:cBhvr additive="base">
                                        <p:cTn id="56" dur="500"/>
                                        <p:tgtEl>
                                          <p:spTgt spid="56330"/>
                                        </p:tgtEl>
                                        <p:attrNameLst>
                                          <p:attrName>ppt_x</p:attrName>
                                        </p:attrNameLst>
                                      </p:cBhvr>
                                      <p:tavLst>
                                        <p:tav tm="0">
                                          <p:val>
                                            <p:strVal val="ppt_x"/>
                                          </p:val>
                                        </p:tav>
                                        <p:tav tm="100000">
                                          <p:val>
                                            <p:strVal val="ppt_x"/>
                                          </p:val>
                                        </p:tav>
                                      </p:tavLst>
                                    </p:anim>
                                    <p:anim calcmode="lin" valueType="num">
                                      <p:cBhvr additive="base">
                                        <p:cTn id="57" dur="500"/>
                                        <p:tgtEl>
                                          <p:spTgt spid="56330"/>
                                        </p:tgtEl>
                                        <p:attrNameLst>
                                          <p:attrName>ppt_y</p:attrName>
                                        </p:attrNameLst>
                                      </p:cBhvr>
                                      <p:tavLst>
                                        <p:tav tm="0">
                                          <p:val>
                                            <p:strVal val="ppt_y"/>
                                          </p:val>
                                        </p:tav>
                                        <p:tav tm="100000">
                                          <p:val>
                                            <p:strVal val="1+ppt_h/2"/>
                                          </p:val>
                                        </p:tav>
                                      </p:tavLst>
                                    </p:anim>
                                    <p:set>
                                      <p:cBhvr>
                                        <p:cTn id="58" dur="1" fill="hold">
                                          <p:stCondLst>
                                            <p:cond delay="499"/>
                                          </p:stCondLst>
                                        </p:cTn>
                                        <p:tgtEl>
                                          <p:spTgt spid="56330"/>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56344"/>
                                        </p:tgtEl>
                                        <p:attrNameLst>
                                          <p:attrName>ppt_x</p:attrName>
                                        </p:attrNameLst>
                                      </p:cBhvr>
                                      <p:tavLst>
                                        <p:tav tm="0">
                                          <p:val>
                                            <p:strVal val="ppt_x"/>
                                          </p:val>
                                        </p:tav>
                                        <p:tav tm="100000">
                                          <p:val>
                                            <p:strVal val="ppt_x"/>
                                          </p:val>
                                        </p:tav>
                                      </p:tavLst>
                                    </p:anim>
                                    <p:anim calcmode="lin" valueType="num">
                                      <p:cBhvr additive="base">
                                        <p:cTn id="61" dur="500"/>
                                        <p:tgtEl>
                                          <p:spTgt spid="56344"/>
                                        </p:tgtEl>
                                        <p:attrNameLst>
                                          <p:attrName>ppt_y</p:attrName>
                                        </p:attrNameLst>
                                      </p:cBhvr>
                                      <p:tavLst>
                                        <p:tav tm="0">
                                          <p:val>
                                            <p:strVal val="ppt_y"/>
                                          </p:val>
                                        </p:tav>
                                        <p:tav tm="100000">
                                          <p:val>
                                            <p:strVal val="1+ppt_h/2"/>
                                          </p:val>
                                        </p:tav>
                                      </p:tavLst>
                                    </p:anim>
                                    <p:set>
                                      <p:cBhvr>
                                        <p:cTn id="62" dur="1" fill="hold">
                                          <p:stCondLst>
                                            <p:cond delay="499"/>
                                          </p:stCondLst>
                                        </p:cTn>
                                        <p:tgtEl>
                                          <p:spTgt spid="56344"/>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56339"/>
                                        </p:tgtEl>
                                        <p:attrNameLst>
                                          <p:attrName>ppt_x</p:attrName>
                                        </p:attrNameLst>
                                      </p:cBhvr>
                                      <p:tavLst>
                                        <p:tav tm="0">
                                          <p:val>
                                            <p:strVal val="ppt_x"/>
                                          </p:val>
                                        </p:tav>
                                        <p:tav tm="100000">
                                          <p:val>
                                            <p:strVal val="ppt_x"/>
                                          </p:val>
                                        </p:tav>
                                      </p:tavLst>
                                    </p:anim>
                                    <p:anim calcmode="lin" valueType="num">
                                      <p:cBhvr additive="base">
                                        <p:cTn id="65" dur="500"/>
                                        <p:tgtEl>
                                          <p:spTgt spid="56339"/>
                                        </p:tgtEl>
                                        <p:attrNameLst>
                                          <p:attrName>ppt_y</p:attrName>
                                        </p:attrNameLst>
                                      </p:cBhvr>
                                      <p:tavLst>
                                        <p:tav tm="0">
                                          <p:val>
                                            <p:strVal val="ppt_y"/>
                                          </p:val>
                                        </p:tav>
                                        <p:tav tm="100000">
                                          <p:val>
                                            <p:strVal val="1+ppt_h/2"/>
                                          </p:val>
                                        </p:tav>
                                      </p:tavLst>
                                    </p:anim>
                                    <p:set>
                                      <p:cBhvr>
                                        <p:cTn id="66" dur="1" fill="hold">
                                          <p:stCondLst>
                                            <p:cond delay="499"/>
                                          </p:stCondLst>
                                        </p:cTn>
                                        <p:tgtEl>
                                          <p:spTgt spid="56339"/>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56335"/>
                                        </p:tgtEl>
                                        <p:attrNameLst>
                                          <p:attrName>style.visibility</p:attrName>
                                        </p:attrNameLst>
                                      </p:cBhvr>
                                      <p:to>
                                        <p:strVal val="visible"/>
                                      </p:to>
                                    </p:set>
                                    <p:animEffect transition="in" filter="blinds(horizontal)">
                                      <p:cBhvr>
                                        <p:cTn id="71" dur="500"/>
                                        <p:tgtEl>
                                          <p:spTgt spid="56335"/>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56334"/>
                                        </p:tgtEl>
                                        <p:attrNameLst>
                                          <p:attrName>style.visibility</p:attrName>
                                        </p:attrNameLst>
                                      </p:cBhvr>
                                      <p:to>
                                        <p:strVal val="visible"/>
                                      </p:to>
                                    </p:set>
                                    <p:animEffect transition="in" filter="blinds(horizontal)">
                                      <p:cBhvr>
                                        <p:cTn id="74" dur="500"/>
                                        <p:tgtEl>
                                          <p:spTgt spid="56334"/>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56331"/>
                                        </p:tgtEl>
                                        <p:attrNameLst>
                                          <p:attrName>style.visibility</p:attrName>
                                        </p:attrNameLst>
                                      </p:cBhvr>
                                      <p:to>
                                        <p:strVal val="visible"/>
                                      </p:to>
                                    </p:set>
                                    <p:animEffect transition="in" filter="blinds(horizontal)">
                                      <p:cBhvr>
                                        <p:cTn id="77" dur="500"/>
                                        <p:tgtEl>
                                          <p:spTgt spid="56331"/>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56332"/>
                                        </p:tgtEl>
                                        <p:attrNameLst>
                                          <p:attrName>style.visibility</p:attrName>
                                        </p:attrNameLst>
                                      </p:cBhvr>
                                      <p:to>
                                        <p:strVal val="visible"/>
                                      </p:to>
                                    </p:set>
                                    <p:animEffect transition="in" filter="blinds(horizontal)">
                                      <p:cBhvr>
                                        <p:cTn id="80" dur="500"/>
                                        <p:tgtEl>
                                          <p:spTgt spid="56332"/>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56350"/>
                                        </p:tgtEl>
                                        <p:attrNameLst>
                                          <p:attrName>style.visibility</p:attrName>
                                        </p:attrNameLst>
                                      </p:cBhvr>
                                      <p:to>
                                        <p:strVal val="visible"/>
                                      </p:to>
                                    </p:set>
                                    <p:animEffect transition="in" filter="blinds(horizontal)">
                                      <p:cBhvr>
                                        <p:cTn id="83" dur="500"/>
                                        <p:tgtEl>
                                          <p:spTgt spid="56350"/>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56348"/>
                                        </p:tgtEl>
                                        <p:attrNameLst>
                                          <p:attrName>style.visibility</p:attrName>
                                        </p:attrNameLst>
                                      </p:cBhvr>
                                      <p:to>
                                        <p:strVal val="visible"/>
                                      </p:to>
                                    </p:set>
                                    <p:animEffect transition="in" filter="blinds(horizontal)">
                                      <p:cBhvr>
                                        <p:cTn id="86" dur="500"/>
                                        <p:tgtEl>
                                          <p:spTgt spid="56348"/>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56347"/>
                                        </p:tgtEl>
                                        <p:attrNameLst>
                                          <p:attrName>style.visibility</p:attrName>
                                        </p:attrNameLst>
                                      </p:cBhvr>
                                      <p:to>
                                        <p:strVal val="visible"/>
                                      </p:to>
                                    </p:set>
                                    <p:animEffect transition="in" filter="blinds(horizontal)">
                                      <p:cBhvr>
                                        <p:cTn id="89" dur="500"/>
                                        <p:tgtEl>
                                          <p:spTgt spid="56347"/>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56349"/>
                                        </p:tgtEl>
                                        <p:attrNameLst>
                                          <p:attrName>style.visibility</p:attrName>
                                        </p:attrNameLst>
                                      </p:cBhvr>
                                      <p:to>
                                        <p:strVal val="visible"/>
                                      </p:to>
                                    </p:set>
                                    <p:animEffect transition="in" filter="blinds(horizontal)">
                                      <p:cBhvr>
                                        <p:cTn id="92" dur="500"/>
                                        <p:tgtEl>
                                          <p:spTgt spid="56349"/>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56340"/>
                                        </p:tgtEl>
                                        <p:attrNameLst>
                                          <p:attrName>style.visibility</p:attrName>
                                        </p:attrNameLst>
                                      </p:cBhvr>
                                      <p:to>
                                        <p:strVal val="visible"/>
                                      </p:to>
                                    </p:set>
                                    <p:animEffect transition="in" filter="blinds(horizontal)">
                                      <p:cBhvr>
                                        <p:cTn id="95" dur="500"/>
                                        <p:tgtEl>
                                          <p:spTgt spid="56340"/>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xit" presetSubtype="4" fill="hold" grpId="1" nodeType="clickEffect">
                                  <p:stCondLst>
                                    <p:cond delay="0"/>
                                  </p:stCondLst>
                                  <p:childTnLst>
                                    <p:anim calcmode="lin" valueType="num">
                                      <p:cBhvr additive="base">
                                        <p:cTn id="99" dur="500"/>
                                        <p:tgtEl>
                                          <p:spTgt spid="56335"/>
                                        </p:tgtEl>
                                        <p:attrNameLst>
                                          <p:attrName>ppt_x</p:attrName>
                                        </p:attrNameLst>
                                      </p:cBhvr>
                                      <p:tavLst>
                                        <p:tav tm="0">
                                          <p:val>
                                            <p:strVal val="ppt_x"/>
                                          </p:val>
                                        </p:tav>
                                        <p:tav tm="100000">
                                          <p:val>
                                            <p:strVal val="ppt_x"/>
                                          </p:val>
                                        </p:tav>
                                      </p:tavLst>
                                    </p:anim>
                                    <p:anim calcmode="lin" valueType="num">
                                      <p:cBhvr additive="base">
                                        <p:cTn id="100" dur="500"/>
                                        <p:tgtEl>
                                          <p:spTgt spid="56335"/>
                                        </p:tgtEl>
                                        <p:attrNameLst>
                                          <p:attrName>ppt_y</p:attrName>
                                        </p:attrNameLst>
                                      </p:cBhvr>
                                      <p:tavLst>
                                        <p:tav tm="0">
                                          <p:val>
                                            <p:strVal val="ppt_y"/>
                                          </p:val>
                                        </p:tav>
                                        <p:tav tm="100000">
                                          <p:val>
                                            <p:strVal val="1+ppt_h/2"/>
                                          </p:val>
                                        </p:tav>
                                      </p:tavLst>
                                    </p:anim>
                                    <p:set>
                                      <p:cBhvr>
                                        <p:cTn id="101" dur="1" fill="hold">
                                          <p:stCondLst>
                                            <p:cond delay="499"/>
                                          </p:stCondLst>
                                        </p:cTn>
                                        <p:tgtEl>
                                          <p:spTgt spid="56335"/>
                                        </p:tgtEl>
                                        <p:attrNameLst>
                                          <p:attrName>style.visibility</p:attrName>
                                        </p:attrNameLst>
                                      </p:cBhvr>
                                      <p:to>
                                        <p:strVal val="hidden"/>
                                      </p:to>
                                    </p:set>
                                  </p:childTnLst>
                                </p:cTn>
                              </p:par>
                              <p:par>
                                <p:cTn id="102" presetID="2" presetClass="exit" presetSubtype="4" fill="hold" grpId="1" nodeType="withEffect">
                                  <p:stCondLst>
                                    <p:cond delay="0"/>
                                  </p:stCondLst>
                                  <p:childTnLst>
                                    <p:anim calcmode="lin" valueType="num">
                                      <p:cBhvr additive="base">
                                        <p:cTn id="103" dur="500"/>
                                        <p:tgtEl>
                                          <p:spTgt spid="56334"/>
                                        </p:tgtEl>
                                        <p:attrNameLst>
                                          <p:attrName>ppt_x</p:attrName>
                                        </p:attrNameLst>
                                      </p:cBhvr>
                                      <p:tavLst>
                                        <p:tav tm="0">
                                          <p:val>
                                            <p:strVal val="ppt_x"/>
                                          </p:val>
                                        </p:tav>
                                        <p:tav tm="100000">
                                          <p:val>
                                            <p:strVal val="ppt_x"/>
                                          </p:val>
                                        </p:tav>
                                      </p:tavLst>
                                    </p:anim>
                                    <p:anim calcmode="lin" valueType="num">
                                      <p:cBhvr additive="base">
                                        <p:cTn id="104" dur="500"/>
                                        <p:tgtEl>
                                          <p:spTgt spid="56334"/>
                                        </p:tgtEl>
                                        <p:attrNameLst>
                                          <p:attrName>ppt_y</p:attrName>
                                        </p:attrNameLst>
                                      </p:cBhvr>
                                      <p:tavLst>
                                        <p:tav tm="0">
                                          <p:val>
                                            <p:strVal val="ppt_y"/>
                                          </p:val>
                                        </p:tav>
                                        <p:tav tm="100000">
                                          <p:val>
                                            <p:strVal val="1+ppt_h/2"/>
                                          </p:val>
                                        </p:tav>
                                      </p:tavLst>
                                    </p:anim>
                                    <p:set>
                                      <p:cBhvr>
                                        <p:cTn id="105" dur="1" fill="hold">
                                          <p:stCondLst>
                                            <p:cond delay="499"/>
                                          </p:stCondLst>
                                        </p:cTn>
                                        <p:tgtEl>
                                          <p:spTgt spid="56334"/>
                                        </p:tgtEl>
                                        <p:attrNameLst>
                                          <p:attrName>style.visibility</p:attrName>
                                        </p:attrNameLst>
                                      </p:cBhvr>
                                      <p:to>
                                        <p:strVal val="hidden"/>
                                      </p:to>
                                    </p:set>
                                  </p:childTnLst>
                                </p:cTn>
                              </p:par>
                              <p:par>
                                <p:cTn id="106" presetID="2" presetClass="exit" presetSubtype="4" fill="hold" grpId="1" nodeType="withEffect">
                                  <p:stCondLst>
                                    <p:cond delay="0"/>
                                  </p:stCondLst>
                                  <p:childTnLst>
                                    <p:anim calcmode="lin" valueType="num">
                                      <p:cBhvr additive="base">
                                        <p:cTn id="107" dur="500"/>
                                        <p:tgtEl>
                                          <p:spTgt spid="56331"/>
                                        </p:tgtEl>
                                        <p:attrNameLst>
                                          <p:attrName>ppt_x</p:attrName>
                                        </p:attrNameLst>
                                      </p:cBhvr>
                                      <p:tavLst>
                                        <p:tav tm="0">
                                          <p:val>
                                            <p:strVal val="ppt_x"/>
                                          </p:val>
                                        </p:tav>
                                        <p:tav tm="100000">
                                          <p:val>
                                            <p:strVal val="ppt_x"/>
                                          </p:val>
                                        </p:tav>
                                      </p:tavLst>
                                    </p:anim>
                                    <p:anim calcmode="lin" valueType="num">
                                      <p:cBhvr additive="base">
                                        <p:cTn id="108" dur="500"/>
                                        <p:tgtEl>
                                          <p:spTgt spid="56331"/>
                                        </p:tgtEl>
                                        <p:attrNameLst>
                                          <p:attrName>ppt_y</p:attrName>
                                        </p:attrNameLst>
                                      </p:cBhvr>
                                      <p:tavLst>
                                        <p:tav tm="0">
                                          <p:val>
                                            <p:strVal val="ppt_y"/>
                                          </p:val>
                                        </p:tav>
                                        <p:tav tm="100000">
                                          <p:val>
                                            <p:strVal val="1+ppt_h/2"/>
                                          </p:val>
                                        </p:tav>
                                      </p:tavLst>
                                    </p:anim>
                                    <p:set>
                                      <p:cBhvr>
                                        <p:cTn id="109" dur="1" fill="hold">
                                          <p:stCondLst>
                                            <p:cond delay="499"/>
                                          </p:stCondLst>
                                        </p:cTn>
                                        <p:tgtEl>
                                          <p:spTgt spid="56331"/>
                                        </p:tgtEl>
                                        <p:attrNameLst>
                                          <p:attrName>style.visibility</p:attrName>
                                        </p:attrNameLst>
                                      </p:cBhvr>
                                      <p:to>
                                        <p:strVal val="hidden"/>
                                      </p:to>
                                    </p:set>
                                  </p:childTnLst>
                                </p:cTn>
                              </p:par>
                              <p:par>
                                <p:cTn id="110" presetID="2" presetClass="exit" presetSubtype="4" fill="hold" grpId="1" nodeType="withEffect">
                                  <p:stCondLst>
                                    <p:cond delay="0"/>
                                  </p:stCondLst>
                                  <p:childTnLst>
                                    <p:anim calcmode="lin" valueType="num">
                                      <p:cBhvr additive="base">
                                        <p:cTn id="111" dur="500"/>
                                        <p:tgtEl>
                                          <p:spTgt spid="56332"/>
                                        </p:tgtEl>
                                        <p:attrNameLst>
                                          <p:attrName>ppt_x</p:attrName>
                                        </p:attrNameLst>
                                      </p:cBhvr>
                                      <p:tavLst>
                                        <p:tav tm="0">
                                          <p:val>
                                            <p:strVal val="ppt_x"/>
                                          </p:val>
                                        </p:tav>
                                        <p:tav tm="100000">
                                          <p:val>
                                            <p:strVal val="ppt_x"/>
                                          </p:val>
                                        </p:tav>
                                      </p:tavLst>
                                    </p:anim>
                                    <p:anim calcmode="lin" valueType="num">
                                      <p:cBhvr additive="base">
                                        <p:cTn id="112" dur="500"/>
                                        <p:tgtEl>
                                          <p:spTgt spid="56332"/>
                                        </p:tgtEl>
                                        <p:attrNameLst>
                                          <p:attrName>ppt_y</p:attrName>
                                        </p:attrNameLst>
                                      </p:cBhvr>
                                      <p:tavLst>
                                        <p:tav tm="0">
                                          <p:val>
                                            <p:strVal val="ppt_y"/>
                                          </p:val>
                                        </p:tav>
                                        <p:tav tm="100000">
                                          <p:val>
                                            <p:strVal val="1+ppt_h/2"/>
                                          </p:val>
                                        </p:tav>
                                      </p:tavLst>
                                    </p:anim>
                                    <p:set>
                                      <p:cBhvr>
                                        <p:cTn id="113" dur="1" fill="hold">
                                          <p:stCondLst>
                                            <p:cond delay="499"/>
                                          </p:stCondLst>
                                        </p:cTn>
                                        <p:tgtEl>
                                          <p:spTgt spid="56332"/>
                                        </p:tgtEl>
                                        <p:attrNameLst>
                                          <p:attrName>style.visibility</p:attrName>
                                        </p:attrNameLst>
                                      </p:cBhvr>
                                      <p:to>
                                        <p:strVal val="hidden"/>
                                      </p:to>
                                    </p:set>
                                  </p:childTnLst>
                                </p:cTn>
                              </p:par>
                              <p:par>
                                <p:cTn id="114" presetID="2" presetClass="exit" presetSubtype="4" fill="hold" grpId="1" nodeType="withEffect">
                                  <p:stCondLst>
                                    <p:cond delay="0"/>
                                  </p:stCondLst>
                                  <p:childTnLst>
                                    <p:anim calcmode="lin" valueType="num">
                                      <p:cBhvr additive="base">
                                        <p:cTn id="115" dur="500"/>
                                        <p:tgtEl>
                                          <p:spTgt spid="56350"/>
                                        </p:tgtEl>
                                        <p:attrNameLst>
                                          <p:attrName>ppt_x</p:attrName>
                                        </p:attrNameLst>
                                      </p:cBhvr>
                                      <p:tavLst>
                                        <p:tav tm="0">
                                          <p:val>
                                            <p:strVal val="ppt_x"/>
                                          </p:val>
                                        </p:tav>
                                        <p:tav tm="100000">
                                          <p:val>
                                            <p:strVal val="ppt_x"/>
                                          </p:val>
                                        </p:tav>
                                      </p:tavLst>
                                    </p:anim>
                                    <p:anim calcmode="lin" valueType="num">
                                      <p:cBhvr additive="base">
                                        <p:cTn id="116" dur="500"/>
                                        <p:tgtEl>
                                          <p:spTgt spid="56350"/>
                                        </p:tgtEl>
                                        <p:attrNameLst>
                                          <p:attrName>ppt_y</p:attrName>
                                        </p:attrNameLst>
                                      </p:cBhvr>
                                      <p:tavLst>
                                        <p:tav tm="0">
                                          <p:val>
                                            <p:strVal val="ppt_y"/>
                                          </p:val>
                                        </p:tav>
                                        <p:tav tm="100000">
                                          <p:val>
                                            <p:strVal val="1+ppt_h/2"/>
                                          </p:val>
                                        </p:tav>
                                      </p:tavLst>
                                    </p:anim>
                                    <p:set>
                                      <p:cBhvr>
                                        <p:cTn id="117" dur="1" fill="hold">
                                          <p:stCondLst>
                                            <p:cond delay="499"/>
                                          </p:stCondLst>
                                        </p:cTn>
                                        <p:tgtEl>
                                          <p:spTgt spid="56350"/>
                                        </p:tgtEl>
                                        <p:attrNameLst>
                                          <p:attrName>style.visibility</p:attrName>
                                        </p:attrNameLst>
                                      </p:cBhvr>
                                      <p:to>
                                        <p:strVal val="hidden"/>
                                      </p:to>
                                    </p:set>
                                  </p:childTnLst>
                                </p:cTn>
                              </p:par>
                              <p:par>
                                <p:cTn id="118" presetID="2" presetClass="exit" presetSubtype="4" fill="hold" grpId="1" nodeType="withEffect">
                                  <p:stCondLst>
                                    <p:cond delay="0"/>
                                  </p:stCondLst>
                                  <p:childTnLst>
                                    <p:anim calcmode="lin" valueType="num">
                                      <p:cBhvr additive="base">
                                        <p:cTn id="119" dur="500"/>
                                        <p:tgtEl>
                                          <p:spTgt spid="56348"/>
                                        </p:tgtEl>
                                        <p:attrNameLst>
                                          <p:attrName>ppt_x</p:attrName>
                                        </p:attrNameLst>
                                      </p:cBhvr>
                                      <p:tavLst>
                                        <p:tav tm="0">
                                          <p:val>
                                            <p:strVal val="ppt_x"/>
                                          </p:val>
                                        </p:tav>
                                        <p:tav tm="100000">
                                          <p:val>
                                            <p:strVal val="ppt_x"/>
                                          </p:val>
                                        </p:tav>
                                      </p:tavLst>
                                    </p:anim>
                                    <p:anim calcmode="lin" valueType="num">
                                      <p:cBhvr additive="base">
                                        <p:cTn id="120" dur="500"/>
                                        <p:tgtEl>
                                          <p:spTgt spid="56348"/>
                                        </p:tgtEl>
                                        <p:attrNameLst>
                                          <p:attrName>ppt_y</p:attrName>
                                        </p:attrNameLst>
                                      </p:cBhvr>
                                      <p:tavLst>
                                        <p:tav tm="0">
                                          <p:val>
                                            <p:strVal val="ppt_y"/>
                                          </p:val>
                                        </p:tav>
                                        <p:tav tm="100000">
                                          <p:val>
                                            <p:strVal val="1+ppt_h/2"/>
                                          </p:val>
                                        </p:tav>
                                      </p:tavLst>
                                    </p:anim>
                                    <p:set>
                                      <p:cBhvr>
                                        <p:cTn id="121" dur="1" fill="hold">
                                          <p:stCondLst>
                                            <p:cond delay="499"/>
                                          </p:stCondLst>
                                        </p:cTn>
                                        <p:tgtEl>
                                          <p:spTgt spid="56348"/>
                                        </p:tgtEl>
                                        <p:attrNameLst>
                                          <p:attrName>style.visibility</p:attrName>
                                        </p:attrNameLst>
                                      </p:cBhvr>
                                      <p:to>
                                        <p:strVal val="hidden"/>
                                      </p:to>
                                    </p:set>
                                  </p:childTnLst>
                                </p:cTn>
                              </p:par>
                              <p:par>
                                <p:cTn id="122" presetID="2" presetClass="exit" presetSubtype="4" fill="hold" grpId="1" nodeType="withEffect">
                                  <p:stCondLst>
                                    <p:cond delay="0"/>
                                  </p:stCondLst>
                                  <p:childTnLst>
                                    <p:anim calcmode="lin" valueType="num">
                                      <p:cBhvr additive="base">
                                        <p:cTn id="123" dur="500"/>
                                        <p:tgtEl>
                                          <p:spTgt spid="56347"/>
                                        </p:tgtEl>
                                        <p:attrNameLst>
                                          <p:attrName>ppt_x</p:attrName>
                                        </p:attrNameLst>
                                      </p:cBhvr>
                                      <p:tavLst>
                                        <p:tav tm="0">
                                          <p:val>
                                            <p:strVal val="ppt_x"/>
                                          </p:val>
                                        </p:tav>
                                        <p:tav tm="100000">
                                          <p:val>
                                            <p:strVal val="ppt_x"/>
                                          </p:val>
                                        </p:tav>
                                      </p:tavLst>
                                    </p:anim>
                                    <p:anim calcmode="lin" valueType="num">
                                      <p:cBhvr additive="base">
                                        <p:cTn id="124" dur="500"/>
                                        <p:tgtEl>
                                          <p:spTgt spid="56347"/>
                                        </p:tgtEl>
                                        <p:attrNameLst>
                                          <p:attrName>ppt_y</p:attrName>
                                        </p:attrNameLst>
                                      </p:cBhvr>
                                      <p:tavLst>
                                        <p:tav tm="0">
                                          <p:val>
                                            <p:strVal val="ppt_y"/>
                                          </p:val>
                                        </p:tav>
                                        <p:tav tm="100000">
                                          <p:val>
                                            <p:strVal val="1+ppt_h/2"/>
                                          </p:val>
                                        </p:tav>
                                      </p:tavLst>
                                    </p:anim>
                                    <p:set>
                                      <p:cBhvr>
                                        <p:cTn id="125" dur="1" fill="hold">
                                          <p:stCondLst>
                                            <p:cond delay="499"/>
                                          </p:stCondLst>
                                        </p:cTn>
                                        <p:tgtEl>
                                          <p:spTgt spid="56347"/>
                                        </p:tgtEl>
                                        <p:attrNameLst>
                                          <p:attrName>style.visibility</p:attrName>
                                        </p:attrNameLst>
                                      </p:cBhvr>
                                      <p:to>
                                        <p:strVal val="hidden"/>
                                      </p:to>
                                    </p:set>
                                  </p:childTnLst>
                                </p:cTn>
                              </p:par>
                              <p:par>
                                <p:cTn id="126" presetID="2" presetClass="exit" presetSubtype="4" fill="hold" grpId="1" nodeType="withEffect">
                                  <p:stCondLst>
                                    <p:cond delay="0"/>
                                  </p:stCondLst>
                                  <p:childTnLst>
                                    <p:anim calcmode="lin" valueType="num">
                                      <p:cBhvr additive="base">
                                        <p:cTn id="127" dur="500"/>
                                        <p:tgtEl>
                                          <p:spTgt spid="56349"/>
                                        </p:tgtEl>
                                        <p:attrNameLst>
                                          <p:attrName>ppt_x</p:attrName>
                                        </p:attrNameLst>
                                      </p:cBhvr>
                                      <p:tavLst>
                                        <p:tav tm="0">
                                          <p:val>
                                            <p:strVal val="ppt_x"/>
                                          </p:val>
                                        </p:tav>
                                        <p:tav tm="100000">
                                          <p:val>
                                            <p:strVal val="ppt_x"/>
                                          </p:val>
                                        </p:tav>
                                      </p:tavLst>
                                    </p:anim>
                                    <p:anim calcmode="lin" valueType="num">
                                      <p:cBhvr additive="base">
                                        <p:cTn id="128" dur="500"/>
                                        <p:tgtEl>
                                          <p:spTgt spid="56349"/>
                                        </p:tgtEl>
                                        <p:attrNameLst>
                                          <p:attrName>ppt_y</p:attrName>
                                        </p:attrNameLst>
                                      </p:cBhvr>
                                      <p:tavLst>
                                        <p:tav tm="0">
                                          <p:val>
                                            <p:strVal val="ppt_y"/>
                                          </p:val>
                                        </p:tav>
                                        <p:tav tm="100000">
                                          <p:val>
                                            <p:strVal val="1+ppt_h/2"/>
                                          </p:val>
                                        </p:tav>
                                      </p:tavLst>
                                    </p:anim>
                                    <p:set>
                                      <p:cBhvr>
                                        <p:cTn id="129" dur="1" fill="hold">
                                          <p:stCondLst>
                                            <p:cond delay="499"/>
                                          </p:stCondLst>
                                        </p:cTn>
                                        <p:tgtEl>
                                          <p:spTgt spid="56349"/>
                                        </p:tgtEl>
                                        <p:attrNameLst>
                                          <p:attrName>style.visibility</p:attrName>
                                        </p:attrNameLst>
                                      </p:cBhvr>
                                      <p:to>
                                        <p:strVal val="hidden"/>
                                      </p:to>
                                    </p:set>
                                  </p:childTnLst>
                                </p:cTn>
                              </p:par>
                              <p:par>
                                <p:cTn id="130" presetID="2" presetClass="exit" presetSubtype="4" fill="hold" grpId="1" nodeType="withEffect">
                                  <p:stCondLst>
                                    <p:cond delay="0"/>
                                  </p:stCondLst>
                                  <p:childTnLst>
                                    <p:anim calcmode="lin" valueType="num">
                                      <p:cBhvr additive="base">
                                        <p:cTn id="131" dur="500"/>
                                        <p:tgtEl>
                                          <p:spTgt spid="56340"/>
                                        </p:tgtEl>
                                        <p:attrNameLst>
                                          <p:attrName>ppt_x</p:attrName>
                                        </p:attrNameLst>
                                      </p:cBhvr>
                                      <p:tavLst>
                                        <p:tav tm="0">
                                          <p:val>
                                            <p:strVal val="ppt_x"/>
                                          </p:val>
                                        </p:tav>
                                        <p:tav tm="100000">
                                          <p:val>
                                            <p:strVal val="ppt_x"/>
                                          </p:val>
                                        </p:tav>
                                      </p:tavLst>
                                    </p:anim>
                                    <p:anim calcmode="lin" valueType="num">
                                      <p:cBhvr additive="base">
                                        <p:cTn id="132" dur="500"/>
                                        <p:tgtEl>
                                          <p:spTgt spid="56340"/>
                                        </p:tgtEl>
                                        <p:attrNameLst>
                                          <p:attrName>ppt_y</p:attrName>
                                        </p:attrNameLst>
                                      </p:cBhvr>
                                      <p:tavLst>
                                        <p:tav tm="0">
                                          <p:val>
                                            <p:strVal val="ppt_y"/>
                                          </p:val>
                                        </p:tav>
                                        <p:tav tm="100000">
                                          <p:val>
                                            <p:strVal val="1+ppt_h/2"/>
                                          </p:val>
                                        </p:tav>
                                      </p:tavLst>
                                    </p:anim>
                                    <p:set>
                                      <p:cBhvr>
                                        <p:cTn id="133" dur="1" fill="hold">
                                          <p:stCondLst>
                                            <p:cond delay="499"/>
                                          </p:stCondLst>
                                        </p:cTn>
                                        <p:tgtEl>
                                          <p:spTgt spid="56340"/>
                                        </p:tgtEl>
                                        <p:attrNameLst>
                                          <p:attrName>style.visibility</p:attrName>
                                        </p:attrNameLst>
                                      </p:cBhvr>
                                      <p:to>
                                        <p:strVal val="hidden"/>
                                      </p:to>
                                    </p:se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56337"/>
                                        </p:tgtEl>
                                        <p:attrNameLst>
                                          <p:attrName>style.visibility</p:attrName>
                                        </p:attrNameLst>
                                      </p:cBhvr>
                                      <p:to>
                                        <p:strVal val="visible"/>
                                      </p:to>
                                    </p:set>
                                    <p:animEffect transition="in" filter="blinds(horizontal)">
                                      <p:cBhvr>
                                        <p:cTn id="138" dur="500"/>
                                        <p:tgtEl>
                                          <p:spTgt spid="56337"/>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56356"/>
                                        </p:tgtEl>
                                        <p:attrNameLst>
                                          <p:attrName>style.visibility</p:attrName>
                                        </p:attrNameLst>
                                      </p:cBhvr>
                                      <p:to>
                                        <p:strVal val="visible"/>
                                      </p:to>
                                    </p:set>
                                    <p:animEffect transition="in" filter="blinds(horizontal)">
                                      <p:cBhvr>
                                        <p:cTn id="141" dur="500"/>
                                        <p:tgtEl>
                                          <p:spTgt spid="56356"/>
                                        </p:tgtEl>
                                      </p:cBhvr>
                                    </p:animEffect>
                                  </p:childTnLst>
                                </p:cTn>
                              </p:par>
                              <p:par>
                                <p:cTn id="142" presetID="3" presetClass="entr" presetSubtype="10" fill="hold" grpId="0" nodeType="withEffect">
                                  <p:stCondLst>
                                    <p:cond delay="0"/>
                                  </p:stCondLst>
                                  <p:childTnLst>
                                    <p:set>
                                      <p:cBhvr>
                                        <p:cTn id="143" dur="1" fill="hold">
                                          <p:stCondLst>
                                            <p:cond delay="0"/>
                                          </p:stCondLst>
                                        </p:cTn>
                                        <p:tgtEl>
                                          <p:spTgt spid="56336"/>
                                        </p:tgtEl>
                                        <p:attrNameLst>
                                          <p:attrName>style.visibility</p:attrName>
                                        </p:attrNameLst>
                                      </p:cBhvr>
                                      <p:to>
                                        <p:strVal val="visible"/>
                                      </p:to>
                                    </p:set>
                                    <p:animEffect transition="in" filter="blinds(horizontal)">
                                      <p:cBhvr>
                                        <p:cTn id="144" dur="500"/>
                                        <p:tgtEl>
                                          <p:spTgt spid="56336"/>
                                        </p:tgtEl>
                                      </p:cBhvr>
                                    </p:animEffect>
                                  </p:childTnLst>
                                </p:cTn>
                              </p:par>
                              <p:par>
                                <p:cTn id="145" presetID="3" presetClass="entr" presetSubtype="10" fill="hold" grpId="0" nodeType="withEffect">
                                  <p:stCondLst>
                                    <p:cond delay="0"/>
                                  </p:stCondLst>
                                  <p:childTnLst>
                                    <p:set>
                                      <p:cBhvr>
                                        <p:cTn id="146" dur="1" fill="hold">
                                          <p:stCondLst>
                                            <p:cond delay="0"/>
                                          </p:stCondLst>
                                        </p:cTn>
                                        <p:tgtEl>
                                          <p:spTgt spid="56355"/>
                                        </p:tgtEl>
                                        <p:attrNameLst>
                                          <p:attrName>style.visibility</p:attrName>
                                        </p:attrNameLst>
                                      </p:cBhvr>
                                      <p:to>
                                        <p:strVal val="visible"/>
                                      </p:to>
                                    </p:set>
                                    <p:animEffect transition="in" filter="blinds(horizontal)">
                                      <p:cBhvr>
                                        <p:cTn id="147" dur="500"/>
                                        <p:tgtEl>
                                          <p:spTgt spid="56355"/>
                                        </p:tgtEl>
                                      </p:cBhvr>
                                    </p:animEffect>
                                  </p:childTnLst>
                                </p:cTn>
                              </p:par>
                              <p:par>
                                <p:cTn id="148" presetID="3" presetClass="entr" presetSubtype="10" fill="hold" grpId="0" nodeType="withEffect">
                                  <p:stCondLst>
                                    <p:cond delay="0"/>
                                  </p:stCondLst>
                                  <p:childTnLst>
                                    <p:set>
                                      <p:cBhvr>
                                        <p:cTn id="149" dur="1" fill="hold">
                                          <p:stCondLst>
                                            <p:cond delay="0"/>
                                          </p:stCondLst>
                                        </p:cTn>
                                        <p:tgtEl>
                                          <p:spTgt spid="56351"/>
                                        </p:tgtEl>
                                        <p:attrNameLst>
                                          <p:attrName>style.visibility</p:attrName>
                                        </p:attrNameLst>
                                      </p:cBhvr>
                                      <p:to>
                                        <p:strVal val="visible"/>
                                      </p:to>
                                    </p:set>
                                    <p:animEffect transition="in" filter="blinds(horizontal)">
                                      <p:cBhvr>
                                        <p:cTn id="150" dur="500"/>
                                        <p:tgtEl>
                                          <p:spTgt spid="56351"/>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56352"/>
                                        </p:tgtEl>
                                        <p:attrNameLst>
                                          <p:attrName>style.visibility</p:attrName>
                                        </p:attrNameLst>
                                      </p:cBhvr>
                                      <p:to>
                                        <p:strVal val="visible"/>
                                      </p:to>
                                    </p:set>
                                    <p:animEffect transition="in" filter="blinds(horizontal)">
                                      <p:cBhvr>
                                        <p:cTn id="153" dur="500"/>
                                        <p:tgtEl>
                                          <p:spTgt spid="56352"/>
                                        </p:tgtEl>
                                      </p:cBhvr>
                                    </p:animEffect>
                                  </p:childTnLst>
                                </p:cTn>
                              </p:par>
                              <p:par>
                                <p:cTn id="154" presetID="3" presetClass="entr" presetSubtype="10" fill="hold" grpId="0" nodeType="withEffect">
                                  <p:stCondLst>
                                    <p:cond delay="0"/>
                                  </p:stCondLst>
                                  <p:childTnLst>
                                    <p:set>
                                      <p:cBhvr>
                                        <p:cTn id="155" dur="1" fill="hold">
                                          <p:stCondLst>
                                            <p:cond delay="0"/>
                                          </p:stCondLst>
                                        </p:cTn>
                                        <p:tgtEl>
                                          <p:spTgt spid="56341"/>
                                        </p:tgtEl>
                                        <p:attrNameLst>
                                          <p:attrName>style.visibility</p:attrName>
                                        </p:attrNameLst>
                                      </p:cBhvr>
                                      <p:to>
                                        <p:strVal val="visible"/>
                                      </p:to>
                                    </p:set>
                                    <p:animEffect transition="in" filter="blinds(horizontal)">
                                      <p:cBhvr>
                                        <p:cTn id="156" dur="500"/>
                                        <p:tgtEl>
                                          <p:spTgt spid="56341"/>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 presetClass="exit" presetSubtype="4" fill="hold" grpId="1" nodeType="clickEffect">
                                  <p:stCondLst>
                                    <p:cond delay="0"/>
                                  </p:stCondLst>
                                  <p:childTnLst>
                                    <p:anim calcmode="lin" valueType="num">
                                      <p:cBhvr additive="base">
                                        <p:cTn id="160" dur="500"/>
                                        <p:tgtEl>
                                          <p:spTgt spid="56355"/>
                                        </p:tgtEl>
                                        <p:attrNameLst>
                                          <p:attrName>ppt_x</p:attrName>
                                        </p:attrNameLst>
                                      </p:cBhvr>
                                      <p:tavLst>
                                        <p:tav tm="0">
                                          <p:val>
                                            <p:strVal val="ppt_x"/>
                                          </p:val>
                                        </p:tav>
                                        <p:tav tm="100000">
                                          <p:val>
                                            <p:strVal val="ppt_x"/>
                                          </p:val>
                                        </p:tav>
                                      </p:tavLst>
                                    </p:anim>
                                    <p:anim calcmode="lin" valueType="num">
                                      <p:cBhvr additive="base">
                                        <p:cTn id="161" dur="500"/>
                                        <p:tgtEl>
                                          <p:spTgt spid="56355"/>
                                        </p:tgtEl>
                                        <p:attrNameLst>
                                          <p:attrName>ppt_y</p:attrName>
                                        </p:attrNameLst>
                                      </p:cBhvr>
                                      <p:tavLst>
                                        <p:tav tm="0">
                                          <p:val>
                                            <p:strVal val="ppt_y"/>
                                          </p:val>
                                        </p:tav>
                                        <p:tav tm="100000">
                                          <p:val>
                                            <p:strVal val="1+ppt_h/2"/>
                                          </p:val>
                                        </p:tav>
                                      </p:tavLst>
                                    </p:anim>
                                    <p:set>
                                      <p:cBhvr>
                                        <p:cTn id="162" dur="1" fill="hold">
                                          <p:stCondLst>
                                            <p:cond delay="499"/>
                                          </p:stCondLst>
                                        </p:cTn>
                                        <p:tgtEl>
                                          <p:spTgt spid="56355"/>
                                        </p:tgtEl>
                                        <p:attrNameLst>
                                          <p:attrName>style.visibility</p:attrName>
                                        </p:attrNameLst>
                                      </p:cBhvr>
                                      <p:to>
                                        <p:strVal val="hidden"/>
                                      </p:to>
                                    </p:set>
                                  </p:childTnLst>
                                </p:cTn>
                              </p:par>
                              <p:par>
                                <p:cTn id="163" presetID="2" presetClass="exit" presetSubtype="4" fill="hold" grpId="1" nodeType="withEffect">
                                  <p:stCondLst>
                                    <p:cond delay="0"/>
                                  </p:stCondLst>
                                  <p:childTnLst>
                                    <p:anim calcmode="lin" valueType="num">
                                      <p:cBhvr additive="base">
                                        <p:cTn id="164" dur="500"/>
                                        <p:tgtEl>
                                          <p:spTgt spid="56336"/>
                                        </p:tgtEl>
                                        <p:attrNameLst>
                                          <p:attrName>ppt_x</p:attrName>
                                        </p:attrNameLst>
                                      </p:cBhvr>
                                      <p:tavLst>
                                        <p:tav tm="0">
                                          <p:val>
                                            <p:strVal val="ppt_x"/>
                                          </p:val>
                                        </p:tav>
                                        <p:tav tm="100000">
                                          <p:val>
                                            <p:strVal val="ppt_x"/>
                                          </p:val>
                                        </p:tav>
                                      </p:tavLst>
                                    </p:anim>
                                    <p:anim calcmode="lin" valueType="num">
                                      <p:cBhvr additive="base">
                                        <p:cTn id="165" dur="500"/>
                                        <p:tgtEl>
                                          <p:spTgt spid="56336"/>
                                        </p:tgtEl>
                                        <p:attrNameLst>
                                          <p:attrName>ppt_y</p:attrName>
                                        </p:attrNameLst>
                                      </p:cBhvr>
                                      <p:tavLst>
                                        <p:tav tm="0">
                                          <p:val>
                                            <p:strVal val="ppt_y"/>
                                          </p:val>
                                        </p:tav>
                                        <p:tav tm="100000">
                                          <p:val>
                                            <p:strVal val="1+ppt_h/2"/>
                                          </p:val>
                                        </p:tav>
                                      </p:tavLst>
                                    </p:anim>
                                    <p:set>
                                      <p:cBhvr>
                                        <p:cTn id="166" dur="1" fill="hold">
                                          <p:stCondLst>
                                            <p:cond delay="499"/>
                                          </p:stCondLst>
                                        </p:cTn>
                                        <p:tgtEl>
                                          <p:spTgt spid="56336"/>
                                        </p:tgtEl>
                                        <p:attrNameLst>
                                          <p:attrName>style.visibility</p:attrName>
                                        </p:attrNameLst>
                                      </p:cBhvr>
                                      <p:to>
                                        <p:strVal val="hidden"/>
                                      </p:to>
                                    </p:set>
                                  </p:childTnLst>
                                </p:cTn>
                              </p:par>
                              <p:par>
                                <p:cTn id="167" presetID="2" presetClass="exit" presetSubtype="4" fill="hold" grpId="1" nodeType="withEffect">
                                  <p:stCondLst>
                                    <p:cond delay="0"/>
                                  </p:stCondLst>
                                  <p:childTnLst>
                                    <p:anim calcmode="lin" valueType="num">
                                      <p:cBhvr additive="base">
                                        <p:cTn id="168" dur="500"/>
                                        <p:tgtEl>
                                          <p:spTgt spid="56351"/>
                                        </p:tgtEl>
                                        <p:attrNameLst>
                                          <p:attrName>ppt_x</p:attrName>
                                        </p:attrNameLst>
                                      </p:cBhvr>
                                      <p:tavLst>
                                        <p:tav tm="0">
                                          <p:val>
                                            <p:strVal val="ppt_x"/>
                                          </p:val>
                                        </p:tav>
                                        <p:tav tm="100000">
                                          <p:val>
                                            <p:strVal val="ppt_x"/>
                                          </p:val>
                                        </p:tav>
                                      </p:tavLst>
                                    </p:anim>
                                    <p:anim calcmode="lin" valueType="num">
                                      <p:cBhvr additive="base">
                                        <p:cTn id="169" dur="500"/>
                                        <p:tgtEl>
                                          <p:spTgt spid="56351"/>
                                        </p:tgtEl>
                                        <p:attrNameLst>
                                          <p:attrName>ppt_y</p:attrName>
                                        </p:attrNameLst>
                                      </p:cBhvr>
                                      <p:tavLst>
                                        <p:tav tm="0">
                                          <p:val>
                                            <p:strVal val="ppt_y"/>
                                          </p:val>
                                        </p:tav>
                                        <p:tav tm="100000">
                                          <p:val>
                                            <p:strVal val="1+ppt_h/2"/>
                                          </p:val>
                                        </p:tav>
                                      </p:tavLst>
                                    </p:anim>
                                    <p:set>
                                      <p:cBhvr>
                                        <p:cTn id="170" dur="1" fill="hold">
                                          <p:stCondLst>
                                            <p:cond delay="499"/>
                                          </p:stCondLst>
                                        </p:cTn>
                                        <p:tgtEl>
                                          <p:spTgt spid="56351"/>
                                        </p:tgtEl>
                                        <p:attrNameLst>
                                          <p:attrName>style.visibility</p:attrName>
                                        </p:attrNameLst>
                                      </p:cBhvr>
                                      <p:to>
                                        <p:strVal val="hidden"/>
                                      </p:to>
                                    </p:set>
                                  </p:childTnLst>
                                </p:cTn>
                              </p:par>
                              <p:par>
                                <p:cTn id="171" presetID="2" presetClass="exit" presetSubtype="4" fill="hold" grpId="1" nodeType="withEffect">
                                  <p:stCondLst>
                                    <p:cond delay="0"/>
                                  </p:stCondLst>
                                  <p:childTnLst>
                                    <p:anim calcmode="lin" valueType="num">
                                      <p:cBhvr additive="base">
                                        <p:cTn id="172" dur="500"/>
                                        <p:tgtEl>
                                          <p:spTgt spid="56337"/>
                                        </p:tgtEl>
                                        <p:attrNameLst>
                                          <p:attrName>ppt_x</p:attrName>
                                        </p:attrNameLst>
                                      </p:cBhvr>
                                      <p:tavLst>
                                        <p:tav tm="0">
                                          <p:val>
                                            <p:strVal val="ppt_x"/>
                                          </p:val>
                                        </p:tav>
                                        <p:tav tm="100000">
                                          <p:val>
                                            <p:strVal val="ppt_x"/>
                                          </p:val>
                                        </p:tav>
                                      </p:tavLst>
                                    </p:anim>
                                    <p:anim calcmode="lin" valueType="num">
                                      <p:cBhvr additive="base">
                                        <p:cTn id="173" dur="500"/>
                                        <p:tgtEl>
                                          <p:spTgt spid="56337"/>
                                        </p:tgtEl>
                                        <p:attrNameLst>
                                          <p:attrName>ppt_y</p:attrName>
                                        </p:attrNameLst>
                                      </p:cBhvr>
                                      <p:tavLst>
                                        <p:tav tm="0">
                                          <p:val>
                                            <p:strVal val="ppt_y"/>
                                          </p:val>
                                        </p:tav>
                                        <p:tav tm="100000">
                                          <p:val>
                                            <p:strVal val="1+ppt_h/2"/>
                                          </p:val>
                                        </p:tav>
                                      </p:tavLst>
                                    </p:anim>
                                    <p:set>
                                      <p:cBhvr>
                                        <p:cTn id="174" dur="1" fill="hold">
                                          <p:stCondLst>
                                            <p:cond delay="499"/>
                                          </p:stCondLst>
                                        </p:cTn>
                                        <p:tgtEl>
                                          <p:spTgt spid="56337"/>
                                        </p:tgtEl>
                                        <p:attrNameLst>
                                          <p:attrName>style.visibility</p:attrName>
                                        </p:attrNameLst>
                                      </p:cBhvr>
                                      <p:to>
                                        <p:strVal val="hidden"/>
                                      </p:to>
                                    </p:set>
                                  </p:childTnLst>
                                </p:cTn>
                              </p:par>
                              <p:par>
                                <p:cTn id="175" presetID="2" presetClass="exit" presetSubtype="4" fill="hold" grpId="1" nodeType="withEffect">
                                  <p:stCondLst>
                                    <p:cond delay="0"/>
                                  </p:stCondLst>
                                  <p:childTnLst>
                                    <p:anim calcmode="lin" valueType="num">
                                      <p:cBhvr additive="base">
                                        <p:cTn id="176" dur="500"/>
                                        <p:tgtEl>
                                          <p:spTgt spid="56356"/>
                                        </p:tgtEl>
                                        <p:attrNameLst>
                                          <p:attrName>ppt_x</p:attrName>
                                        </p:attrNameLst>
                                      </p:cBhvr>
                                      <p:tavLst>
                                        <p:tav tm="0">
                                          <p:val>
                                            <p:strVal val="ppt_x"/>
                                          </p:val>
                                        </p:tav>
                                        <p:tav tm="100000">
                                          <p:val>
                                            <p:strVal val="ppt_x"/>
                                          </p:val>
                                        </p:tav>
                                      </p:tavLst>
                                    </p:anim>
                                    <p:anim calcmode="lin" valueType="num">
                                      <p:cBhvr additive="base">
                                        <p:cTn id="177" dur="500"/>
                                        <p:tgtEl>
                                          <p:spTgt spid="56356"/>
                                        </p:tgtEl>
                                        <p:attrNameLst>
                                          <p:attrName>ppt_y</p:attrName>
                                        </p:attrNameLst>
                                      </p:cBhvr>
                                      <p:tavLst>
                                        <p:tav tm="0">
                                          <p:val>
                                            <p:strVal val="ppt_y"/>
                                          </p:val>
                                        </p:tav>
                                        <p:tav tm="100000">
                                          <p:val>
                                            <p:strVal val="1+ppt_h/2"/>
                                          </p:val>
                                        </p:tav>
                                      </p:tavLst>
                                    </p:anim>
                                    <p:set>
                                      <p:cBhvr>
                                        <p:cTn id="178" dur="1" fill="hold">
                                          <p:stCondLst>
                                            <p:cond delay="499"/>
                                          </p:stCondLst>
                                        </p:cTn>
                                        <p:tgtEl>
                                          <p:spTgt spid="56356"/>
                                        </p:tgtEl>
                                        <p:attrNameLst>
                                          <p:attrName>style.visibility</p:attrName>
                                        </p:attrNameLst>
                                      </p:cBhvr>
                                      <p:to>
                                        <p:strVal val="hidden"/>
                                      </p:to>
                                    </p:set>
                                  </p:childTnLst>
                                </p:cTn>
                              </p:par>
                              <p:par>
                                <p:cTn id="179" presetID="2" presetClass="exit" presetSubtype="4" fill="hold" grpId="1" nodeType="withEffect">
                                  <p:stCondLst>
                                    <p:cond delay="0"/>
                                  </p:stCondLst>
                                  <p:childTnLst>
                                    <p:anim calcmode="lin" valueType="num">
                                      <p:cBhvr additive="base">
                                        <p:cTn id="180" dur="500"/>
                                        <p:tgtEl>
                                          <p:spTgt spid="56352"/>
                                        </p:tgtEl>
                                        <p:attrNameLst>
                                          <p:attrName>ppt_x</p:attrName>
                                        </p:attrNameLst>
                                      </p:cBhvr>
                                      <p:tavLst>
                                        <p:tav tm="0">
                                          <p:val>
                                            <p:strVal val="ppt_x"/>
                                          </p:val>
                                        </p:tav>
                                        <p:tav tm="100000">
                                          <p:val>
                                            <p:strVal val="ppt_x"/>
                                          </p:val>
                                        </p:tav>
                                      </p:tavLst>
                                    </p:anim>
                                    <p:anim calcmode="lin" valueType="num">
                                      <p:cBhvr additive="base">
                                        <p:cTn id="181" dur="500"/>
                                        <p:tgtEl>
                                          <p:spTgt spid="56352"/>
                                        </p:tgtEl>
                                        <p:attrNameLst>
                                          <p:attrName>ppt_y</p:attrName>
                                        </p:attrNameLst>
                                      </p:cBhvr>
                                      <p:tavLst>
                                        <p:tav tm="0">
                                          <p:val>
                                            <p:strVal val="ppt_y"/>
                                          </p:val>
                                        </p:tav>
                                        <p:tav tm="100000">
                                          <p:val>
                                            <p:strVal val="1+ppt_h/2"/>
                                          </p:val>
                                        </p:tav>
                                      </p:tavLst>
                                    </p:anim>
                                    <p:set>
                                      <p:cBhvr>
                                        <p:cTn id="182" dur="1" fill="hold">
                                          <p:stCondLst>
                                            <p:cond delay="499"/>
                                          </p:stCondLst>
                                        </p:cTn>
                                        <p:tgtEl>
                                          <p:spTgt spid="56352"/>
                                        </p:tgtEl>
                                        <p:attrNameLst>
                                          <p:attrName>style.visibility</p:attrName>
                                        </p:attrNameLst>
                                      </p:cBhvr>
                                      <p:to>
                                        <p:strVal val="hidden"/>
                                      </p:to>
                                    </p:set>
                                  </p:childTnLst>
                                </p:cTn>
                              </p:par>
                              <p:par>
                                <p:cTn id="183" presetID="2" presetClass="exit" presetSubtype="4" fill="hold" grpId="1" nodeType="withEffect">
                                  <p:stCondLst>
                                    <p:cond delay="0"/>
                                  </p:stCondLst>
                                  <p:childTnLst>
                                    <p:anim calcmode="lin" valueType="num">
                                      <p:cBhvr additive="base">
                                        <p:cTn id="184" dur="500"/>
                                        <p:tgtEl>
                                          <p:spTgt spid="56341"/>
                                        </p:tgtEl>
                                        <p:attrNameLst>
                                          <p:attrName>ppt_x</p:attrName>
                                        </p:attrNameLst>
                                      </p:cBhvr>
                                      <p:tavLst>
                                        <p:tav tm="0">
                                          <p:val>
                                            <p:strVal val="ppt_x"/>
                                          </p:val>
                                        </p:tav>
                                        <p:tav tm="100000">
                                          <p:val>
                                            <p:strVal val="ppt_x"/>
                                          </p:val>
                                        </p:tav>
                                      </p:tavLst>
                                    </p:anim>
                                    <p:anim calcmode="lin" valueType="num">
                                      <p:cBhvr additive="base">
                                        <p:cTn id="185" dur="500"/>
                                        <p:tgtEl>
                                          <p:spTgt spid="56341"/>
                                        </p:tgtEl>
                                        <p:attrNameLst>
                                          <p:attrName>ppt_y</p:attrName>
                                        </p:attrNameLst>
                                      </p:cBhvr>
                                      <p:tavLst>
                                        <p:tav tm="0">
                                          <p:val>
                                            <p:strVal val="ppt_y"/>
                                          </p:val>
                                        </p:tav>
                                        <p:tav tm="100000">
                                          <p:val>
                                            <p:strVal val="1+ppt_h/2"/>
                                          </p:val>
                                        </p:tav>
                                      </p:tavLst>
                                    </p:anim>
                                    <p:set>
                                      <p:cBhvr>
                                        <p:cTn id="186" dur="1" fill="hold">
                                          <p:stCondLst>
                                            <p:cond delay="499"/>
                                          </p:stCondLst>
                                        </p:cTn>
                                        <p:tgtEl>
                                          <p:spTgt spid="56341"/>
                                        </p:tgtEl>
                                        <p:attrNameLst>
                                          <p:attrName>style.visibility</p:attrName>
                                        </p:attrNameLst>
                                      </p:cBhvr>
                                      <p:to>
                                        <p:strVal val="hidden"/>
                                      </p:to>
                                    </p:set>
                                  </p:childTnLst>
                                </p:cTn>
                              </p:par>
                              <p:par>
                                <p:cTn id="187" presetID="2" presetClass="exit" presetSubtype="4" fill="hold" grpId="1" nodeType="withEffect">
                                  <p:stCondLst>
                                    <p:cond delay="0"/>
                                  </p:stCondLst>
                                  <p:iterate type="lt">
                                    <p:tmPct val="0"/>
                                  </p:iterate>
                                  <p:childTnLst>
                                    <p:anim calcmode="lin" valueType="num">
                                      <p:cBhvr additive="base">
                                        <p:cTn id="188" dur="500"/>
                                        <p:tgtEl>
                                          <p:spTgt spid="56354"/>
                                        </p:tgtEl>
                                        <p:attrNameLst>
                                          <p:attrName>ppt_x</p:attrName>
                                        </p:attrNameLst>
                                      </p:cBhvr>
                                      <p:tavLst>
                                        <p:tav tm="0">
                                          <p:val>
                                            <p:strVal val="ppt_x"/>
                                          </p:val>
                                        </p:tav>
                                        <p:tav tm="100000">
                                          <p:val>
                                            <p:strVal val="ppt_x"/>
                                          </p:val>
                                        </p:tav>
                                      </p:tavLst>
                                    </p:anim>
                                    <p:anim calcmode="lin" valueType="num">
                                      <p:cBhvr additive="base">
                                        <p:cTn id="189" dur="500"/>
                                        <p:tgtEl>
                                          <p:spTgt spid="56354"/>
                                        </p:tgtEl>
                                        <p:attrNameLst>
                                          <p:attrName>ppt_y</p:attrName>
                                        </p:attrNameLst>
                                      </p:cBhvr>
                                      <p:tavLst>
                                        <p:tav tm="0">
                                          <p:val>
                                            <p:strVal val="ppt_y"/>
                                          </p:val>
                                        </p:tav>
                                        <p:tav tm="100000">
                                          <p:val>
                                            <p:strVal val="1+ppt_h/2"/>
                                          </p:val>
                                        </p:tav>
                                      </p:tavLst>
                                    </p:anim>
                                    <p:set>
                                      <p:cBhvr>
                                        <p:cTn id="190" dur="1" fill="hold">
                                          <p:stCondLst>
                                            <p:cond delay="499"/>
                                          </p:stCondLst>
                                        </p:cTn>
                                        <p:tgtEl>
                                          <p:spTgt spid="56354"/>
                                        </p:tgtEl>
                                        <p:attrNameLst>
                                          <p:attrName>style.visibility</p:attrName>
                                        </p:attrNameLst>
                                      </p:cBhvr>
                                      <p:to>
                                        <p:strVal val="hidden"/>
                                      </p:to>
                                    </p:se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27" presetClass="entr" presetSubtype="0" fill="hold" grpId="0" nodeType="clickEffect">
                                  <p:stCondLst>
                                    <p:cond delay="0"/>
                                  </p:stCondLst>
                                  <p:iterate type="lt">
                                    <p:tmPct val="50000"/>
                                  </p:iterate>
                                  <p:childTnLst>
                                    <p:set>
                                      <p:cBhvr>
                                        <p:cTn id="194" dur="1" fill="hold">
                                          <p:stCondLst>
                                            <p:cond delay="0"/>
                                          </p:stCondLst>
                                        </p:cTn>
                                        <p:tgtEl>
                                          <p:spTgt spid="56328"/>
                                        </p:tgtEl>
                                        <p:attrNameLst>
                                          <p:attrName>style.visibility</p:attrName>
                                        </p:attrNameLst>
                                      </p:cBhvr>
                                      <p:to>
                                        <p:strVal val="visible"/>
                                      </p:to>
                                    </p:set>
                                    <p:anim calcmode="discrete" valueType="clr">
                                      <p:cBhvr override="childStyle">
                                        <p:cTn id="195" dur="80"/>
                                        <p:tgtEl>
                                          <p:spTgt spid="56328"/>
                                        </p:tgtEl>
                                        <p:attrNameLst>
                                          <p:attrName>style.color</p:attrName>
                                        </p:attrNameLst>
                                      </p:cBhvr>
                                      <p:tavLst>
                                        <p:tav tm="0">
                                          <p:val>
                                            <p:clrVal>
                                              <a:schemeClr val="accent2"/>
                                            </p:clrVal>
                                          </p:val>
                                        </p:tav>
                                        <p:tav tm="50000">
                                          <p:val>
                                            <p:clrVal>
                                              <a:schemeClr val="hlink"/>
                                            </p:clrVal>
                                          </p:val>
                                        </p:tav>
                                      </p:tavLst>
                                    </p:anim>
                                    <p:anim calcmode="discrete" valueType="clr">
                                      <p:cBhvr>
                                        <p:cTn id="196" dur="80"/>
                                        <p:tgtEl>
                                          <p:spTgt spid="56328"/>
                                        </p:tgtEl>
                                        <p:attrNameLst>
                                          <p:attrName>fillcolor</p:attrName>
                                        </p:attrNameLst>
                                      </p:cBhvr>
                                      <p:tavLst>
                                        <p:tav tm="0">
                                          <p:val>
                                            <p:clrVal>
                                              <a:schemeClr val="accent2"/>
                                            </p:clrVal>
                                          </p:val>
                                        </p:tav>
                                        <p:tav tm="50000">
                                          <p:val>
                                            <p:clrVal>
                                              <a:schemeClr val="hlink"/>
                                            </p:clrVal>
                                          </p:val>
                                        </p:tav>
                                      </p:tavLst>
                                    </p:anim>
                                    <p:set>
                                      <p:cBhvr>
                                        <p:cTn id="197" dur="80"/>
                                        <p:tgtEl>
                                          <p:spTgt spid="56328"/>
                                        </p:tgtEl>
                                        <p:attrNameLst>
                                          <p:attrName>fill.type</p:attrName>
                                        </p:attrNameLst>
                                      </p:cBhvr>
                                      <p:to>
                                        <p:strVal val="solid"/>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27" presetClass="entr" presetSubtype="0" fill="hold" grpId="0" nodeType="clickEffect">
                                  <p:stCondLst>
                                    <p:cond delay="0"/>
                                  </p:stCondLst>
                                  <p:iterate type="lt">
                                    <p:tmPct val="50000"/>
                                  </p:iterate>
                                  <p:childTnLst>
                                    <p:set>
                                      <p:cBhvr>
                                        <p:cTn id="201" dur="1" fill="hold">
                                          <p:stCondLst>
                                            <p:cond delay="0"/>
                                          </p:stCondLst>
                                        </p:cTn>
                                        <p:tgtEl>
                                          <p:spTgt spid="56358"/>
                                        </p:tgtEl>
                                        <p:attrNameLst>
                                          <p:attrName>style.visibility</p:attrName>
                                        </p:attrNameLst>
                                      </p:cBhvr>
                                      <p:to>
                                        <p:strVal val="visible"/>
                                      </p:to>
                                    </p:set>
                                    <p:anim calcmode="discrete" valueType="clr">
                                      <p:cBhvr override="childStyle">
                                        <p:cTn id="202" dur="80"/>
                                        <p:tgtEl>
                                          <p:spTgt spid="56358"/>
                                        </p:tgtEl>
                                        <p:attrNameLst>
                                          <p:attrName>style.color</p:attrName>
                                        </p:attrNameLst>
                                      </p:cBhvr>
                                      <p:tavLst>
                                        <p:tav tm="0">
                                          <p:val>
                                            <p:clrVal>
                                              <a:schemeClr val="accent2"/>
                                            </p:clrVal>
                                          </p:val>
                                        </p:tav>
                                        <p:tav tm="50000">
                                          <p:val>
                                            <p:clrVal>
                                              <a:schemeClr val="hlink"/>
                                            </p:clrVal>
                                          </p:val>
                                        </p:tav>
                                      </p:tavLst>
                                    </p:anim>
                                    <p:anim calcmode="discrete" valueType="clr">
                                      <p:cBhvr>
                                        <p:cTn id="203" dur="80"/>
                                        <p:tgtEl>
                                          <p:spTgt spid="56358"/>
                                        </p:tgtEl>
                                        <p:attrNameLst>
                                          <p:attrName>fillcolor</p:attrName>
                                        </p:attrNameLst>
                                      </p:cBhvr>
                                      <p:tavLst>
                                        <p:tav tm="0">
                                          <p:val>
                                            <p:clrVal>
                                              <a:schemeClr val="accent2"/>
                                            </p:clrVal>
                                          </p:val>
                                        </p:tav>
                                        <p:tav tm="50000">
                                          <p:val>
                                            <p:clrVal>
                                              <a:schemeClr val="hlink"/>
                                            </p:clrVal>
                                          </p:val>
                                        </p:tav>
                                      </p:tavLst>
                                    </p:anim>
                                    <p:set>
                                      <p:cBhvr>
                                        <p:cTn id="204" dur="80"/>
                                        <p:tgtEl>
                                          <p:spTgt spid="56358"/>
                                        </p:tgtEl>
                                        <p:attrNameLst>
                                          <p:attrName>fill.type</p:attrName>
                                        </p:attrNameLst>
                                      </p:cBhvr>
                                      <p:to>
                                        <p:strVal val="solid"/>
                                      </p:to>
                                    </p:se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3" presetClass="entr" presetSubtype="10" fill="hold" grpId="0" nodeType="clickEffect">
                                  <p:stCondLst>
                                    <p:cond delay="0"/>
                                  </p:stCondLst>
                                  <p:childTnLst>
                                    <p:set>
                                      <p:cBhvr>
                                        <p:cTn id="208" dur="1" fill="hold">
                                          <p:stCondLst>
                                            <p:cond delay="0"/>
                                          </p:stCondLst>
                                        </p:cTn>
                                        <p:tgtEl>
                                          <p:spTgt spid="56364"/>
                                        </p:tgtEl>
                                        <p:attrNameLst>
                                          <p:attrName>style.visibility</p:attrName>
                                        </p:attrNameLst>
                                      </p:cBhvr>
                                      <p:to>
                                        <p:strVal val="visible"/>
                                      </p:to>
                                    </p:set>
                                    <p:animEffect transition="in" filter="blinds(horizontal)">
                                      <p:cBhvr>
                                        <p:cTn id="209" dur="500"/>
                                        <p:tgtEl>
                                          <p:spTgt spid="56364"/>
                                        </p:tgtEl>
                                      </p:cBhvr>
                                    </p:animEffect>
                                  </p:childTnLst>
                                </p:cTn>
                              </p:par>
                              <p:par>
                                <p:cTn id="210" presetID="3" presetClass="entr" presetSubtype="10" fill="hold" grpId="0" nodeType="withEffect">
                                  <p:stCondLst>
                                    <p:cond delay="0"/>
                                  </p:stCondLst>
                                  <p:childTnLst>
                                    <p:set>
                                      <p:cBhvr>
                                        <p:cTn id="211" dur="1" fill="hold">
                                          <p:stCondLst>
                                            <p:cond delay="0"/>
                                          </p:stCondLst>
                                        </p:cTn>
                                        <p:tgtEl>
                                          <p:spTgt spid="56360"/>
                                        </p:tgtEl>
                                        <p:attrNameLst>
                                          <p:attrName>style.visibility</p:attrName>
                                        </p:attrNameLst>
                                      </p:cBhvr>
                                      <p:to>
                                        <p:strVal val="visible"/>
                                      </p:to>
                                    </p:set>
                                    <p:animEffect transition="in" filter="blinds(horizontal)">
                                      <p:cBhvr>
                                        <p:cTn id="212" dur="500"/>
                                        <p:tgtEl>
                                          <p:spTgt spid="56360"/>
                                        </p:tgtEl>
                                      </p:cBhvr>
                                    </p:animEffec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3" presetClass="entr" presetSubtype="10" fill="hold" grpId="0" nodeType="clickEffect">
                                  <p:stCondLst>
                                    <p:cond delay="0"/>
                                  </p:stCondLst>
                                  <p:childTnLst>
                                    <p:set>
                                      <p:cBhvr>
                                        <p:cTn id="216" dur="1" fill="hold">
                                          <p:stCondLst>
                                            <p:cond delay="0"/>
                                          </p:stCondLst>
                                        </p:cTn>
                                        <p:tgtEl>
                                          <p:spTgt spid="56366"/>
                                        </p:tgtEl>
                                        <p:attrNameLst>
                                          <p:attrName>style.visibility</p:attrName>
                                        </p:attrNameLst>
                                      </p:cBhvr>
                                      <p:to>
                                        <p:strVal val="visible"/>
                                      </p:to>
                                    </p:set>
                                    <p:animEffect transition="in" filter="blinds(horizontal)">
                                      <p:cBhvr>
                                        <p:cTn id="217" dur="500"/>
                                        <p:tgtEl>
                                          <p:spTgt spid="56366"/>
                                        </p:tgtEl>
                                      </p:cBhvr>
                                    </p:animEffect>
                                  </p:childTnLst>
                                </p:cTn>
                              </p:par>
                              <p:par>
                                <p:cTn id="218" presetID="3" presetClass="entr" presetSubtype="10" fill="hold" grpId="0" nodeType="withEffect">
                                  <p:stCondLst>
                                    <p:cond delay="0"/>
                                  </p:stCondLst>
                                  <p:childTnLst>
                                    <p:set>
                                      <p:cBhvr>
                                        <p:cTn id="219" dur="1" fill="hold">
                                          <p:stCondLst>
                                            <p:cond delay="0"/>
                                          </p:stCondLst>
                                        </p:cTn>
                                        <p:tgtEl>
                                          <p:spTgt spid="56367"/>
                                        </p:tgtEl>
                                        <p:attrNameLst>
                                          <p:attrName>style.visibility</p:attrName>
                                        </p:attrNameLst>
                                      </p:cBhvr>
                                      <p:to>
                                        <p:strVal val="visible"/>
                                      </p:to>
                                    </p:set>
                                    <p:animEffect transition="in" filter="blinds(horizontal)">
                                      <p:cBhvr>
                                        <p:cTn id="220" dur="500"/>
                                        <p:tgtEl>
                                          <p:spTgt spid="56367"/>
                                        </p:tgtEl>
                                      </p:cBhvr>
                                    </p:animEffec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3" presetClass="entr" presetSubtype="10" fill="hold" grpId="0" nodeType="clickEffect">
                                  <p:stCondLst>
                                    <p:cond delay="0"/>
                                  </p:stCondLst>
                                  <p:childTnLst>
                                    <p:set>
                                      <p:cBhvr>
                                        <p:cTn id="224" dur="1" fill="hold">
                                          <p:stCondLst>
                                            <p:cond delay="0"/>
                                          </p:stCondLst>
                                        </p:cTn>
                                        <p:tgtEl>
                                          <p:spTgt spid="56365"/>
                                        </p:tgtEl>
                                        <p:attrNameLst>
                                          <p:attrName>style.visibility</p:attrName>
                                        </p:attrNameLst>
                                      </p:cBhvr>
                                      <p:to>
                                        <p:strVal val="visible"/>
                                      </p:to>
                                    </p:set>
                                    <p:animEffect transition="in" filter="blinds(horizontal)">
                                      <p:cBhvr>
                                        <p:cTn id="225" dur="500"/>
                                        <p:tgtEl>
                                          <p:spTgt spid="56365"/>
                                        </p:tgtEl>
                                      </p:cBhvr>
                                    </p:animEffect>
                                  </p:childTnLst>
                                </p:cTn>
                              </p:par>
                              <p:par>
                                <p:cTn id="226" presetID="3" presetClass="entr" presetSubtype="10" fill="hold" grpId="0" nodeType="withEffect">
                                  <p:stCondLst>
                                    <p:cond delay="0"/>
                                  </p:stCondLst>
                                  <p:childTnLst>
                                    <p:set>
                                      <p:cBhvr>
                                        <p:cTn id="227" dur="1" fill="hold">
                                          <p:stCondLst>
                                            <p:cond delay="0"/>
                                          </p:stCondLst>
                                        </p:cTn>
                                        <p:tgtEl>
                                          <p:spTgt spid="56368"/>
                                        </p:tgtEl>
                                        <p:attrNameLst>
                                          <p:attrName>style.visibility</p:attrName>
                                        </p:attrNameLst>
                                      </p:cBhvr>
                                      <p:to>
                                        <p:strVal val="visible"/>
                                      </p:to>
                                    </p:set>
                                    <p:animEffect transition="in" filter="blinds(horizontal)">
                                      <p:cBhvr>
                                        <p:cTn id="228" dur="500"/>
                                        <p:tgtEl>
                                          <p:spTgt spid="56368"/>
                                        </p:tgtEl>
                                      </p:cBhvr>
                                    </p:animEffect>
                                  </p:childTnLst>
                                </p:cTn>
                              </p:par>
                            </p:childTnLst>
                          </p:cTn>
                        </p:par>
                      </p:childTnLst>
                    </p:cTn>
                  </p:par>
                  <p:par>
                    <p:cTn id="229" fill="hold" nodeType="clickPar">
                      <p:stCondLst>
                        <p:cond delay="indefinite"/>
                      </p:stCondLst>
                      <p:childTnLst>
                        <p:par>
                          <p:cTn id="230" fill="hold" nodeType="withGroup">
                            <p:stCondLst>
                              <p:cond delay="0"/>
                            </p:stCondLst>
                            <p:childTnLst>
                              <p:par>
                                <p:cTn id="231" presetID="2" presetClass="exit" presetSubtype="4" fill="hold" grpId="1" nodeType="clickEffect">
                                  <p:stCondLst>
                                    <p:cond delay="0"/>
                                  </p:stCondLst>
                                  <p:iterate type="lt">
                                    <p:tmPct val="0"/>
                                  </p:iterate>
                                  <p:childTnLst>
                                    <p:anim calcmode="lin" valueType="num">
                                      <p:cBhvr additive="base">
                                        <p:cTn id="232" dur="500"/>
                                        <p:tgtEl>
                                          <p:spTgt spid="56358"/>
                                        </p:tgtEl>
                                        <p:attrNameLst>
                                          <p:attrName>ppt_x</p:attrName>
                                        </p:attrNameLst>
                                      </p:cBhvr>
                                      <p:tavLst>
                                        <p:tav tm="0">
                                          <p:val>
                                            <p:strVal val="ppt_x"/>
                                          </p:val>
                                        </p:tav>
                                        <p:tav tm="100000">
                                          <p:val>
                                            <p:strVal val="ppt_x"/>
                                          </p:val>
                                        </p:tav>
                                      </p:tavLst>
                                    </p:anim>
                                    <p:anim calcmode="lin" valueType="num">
                                      <p:cBhvr additive="base">
                                        <p:cTn id="233" dur="500"/>
                                        <p:tgtEl>
                                          <p:spTgt spid="56358"/>
                                        </p:tgtEl>
                                        <p:attrNameLst>
                                          <p:attrName>ppt_y</p:attrName>
                                        </p:attrNameLst>
                                      </p:cBhvr>
                                      <p:tavLst>
                                        <p:tav tm="0">
                                          <p:val>
                                            <p:strVal val="ppt_y"/>
                                          </p:val>
                                        </p:tav>
                                        <p:tav tm="100000">
                                          <p:val>
                                            <p:strVal val="1+ppt_h/2"/>
                                          </p:val>
                                        </p:tav>
                                      </p:tavLst>
                                    </p:anim>
                                    <p:set>
                                      <p:cBhvr>
                                        <p:cTn id="234" dur="1" fill="hold">
                                          <p:stCondLst>
                                            <p:cond delay="499"/>
                                          </p:stCondLst>
                                        </p:cTn>
                                        <p:tgtEl>
                                          <p:spTgt spid="56358"/>
                                        </p:tgtEl>
                                        <p:attrNameLst>
                                          <p:attrName>style.visibility</p:attrName>
                                        </p:attrNameLst>
                                      </p:cBhvr>
                                      <p:to>
                                        <p:strVal val="hidden"/>
                                      </p:to>
                                    </p:se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27" presetClass="entr" presetSubtype="0" fill="hold" grpId="0" nodeType="clickEffect">
                                  <p:stCondLst>
                                    <p:cond delay="0"/>
                                  </p:stCondLst>
                                  <p:iterate type="lt">
                                    <p:tmPct val="50000"/>
                                  </p:iterate>
                                  <p:childTnLst>
                                    <p:set>
                                      <p:cBhvr>
                                        <p:cTn id="238" dur="1" fill="hold">
                                          <p:stCondLst>
                                            <p:cond delay="0"/>
                                          </p:stCondLst>
                                        </p:cTn>
                                        <p:tgtEl>
                                          <p:spTgt spid="56359"/>
                                        </p:tgtEl>
                                        <p:attrNameLst>
                                          <p:attrName>style.visibility</p:attrName>
                                        </p:attrNameLst>
                                      </p:cBhvr>
                                      <p:to>
                                        <p:strVal val="visible"/>
                                      </p:to>
                                    </p:set>
                                    <p:anim calcmode="discrete" valueType="clr">
                                      <p:cBhvr override="childStyle">
                                        <p:cTn id="239" dur="80"/>
                                        <p:tgtEl>
                                          <p:spTgt spid="56359"/>
                                        </p:tgtEl>
                                        <p:attrNameLst>
                                          <p:attrName>style.color</p:attrName>
                                        </p:attrNameLst>
                                      </p:cBhvr>
                                      <p:tavLst>
                                        <p:tav tm="0">
                                          <p:val>
                                            <p:clrVal>
                                              <a:schemeClr val="accent2"/>
                                            </p:clrVal>
                                          </p:val>
                                        </p:tav>
                                        <p:tav tm="50000">
                                          <p:val>
                                            <p:clrVal>
                                              <a:schemeClr val="hlink"/>
                                            </p:clrVal>
                                          </p:val>
                                        </p:tav>
                                      </p:tavLst>
                                    </p:anim>
                                    <p:anim calcmode="discrete" valueType="clr">
                                      <p:cBhvr>
                                        <p:cTn id="240" dur="80"/>
                                        <p:tgtEl>
                                          <p:spTgt spid="56359"/>
                                        </p:tgtEl>
                                        <p:attrNameLst>
                                          <p:attrName>fillcolor</p:attrName>
                                        </p:attrNameLst>
                                      </p:cBhvr>
                                      <p:tavLst>
                                        <p:tav tm="0">
                                          <p:val>
                                            <p:clrVal>
                                              <a:schemeClr val="accent2"/>
                                            </p:clrVal>
                                          </p:val>
                                        </p:tav>
                                        <p:tav tm="50000">
                                          <p:val>
                                            <p:clrVal>
                                              <a:schemeClr val="hlink"/>
                                            </p:clrVal>
                                          </p:val>
                                        </p:tav>
                                      </p:tavLst>
                                    </p:anim>
                                    <p:set>
                                      <p:cBhvr>
                                        <p:cTn id="241" dur="80"/>
                                        <p:tgtEl>
                                          <p:spTgt spid="563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p:bldP spid="56328" grpId="0" animBg="1"/>
      <p:bldP spid="56329" grpId="0" animBg="1"/>
      <p:bldP spid="56329" grpId="1" animBg="1"/>
      <p:bldP spid="56330" grpId="0" animBg="1"/>
      <p:bldP spid="56330" grpId="1" animBg="1"/>
      <p:bldP spid="56331" grpId="0" animBg="1"/>
      <p:bldP spid="56331" grpId="1" animBg="1"/>
      <p:bldP spid="56332" grpId="0" animBg="1"/>
      <p:bldP spid="56332" grpId="1" animBg="1"/>
      <p:bldP spid="56334" grpId="0" animBg="1"/>
      <p:bldP spid="56334" grpId="1" animBg="1"/>
      <p:bldP spid="56335" grpId="0" animBg="1"/>
      <p:bldP spid="56335" grpId="1" animBg="1"/>
      <p:bldP spid="56336" grpId="0" animBg="1"/>
      <p:bldP spid="56336" grpId="1" animBg="1"/>
      <p:bldP spid="56337" grpId="0" animBg="1"/>
      <p:bldP spid="56337" grpId="1" animBg="1"/>
      <p:bldP spid="56338" grpId="0" animBg="1"/>
      <p:bldP spid="56338" grpId="1" animBg="1"/>
      <p:bldP spid="56339" grpId="0" animBg="1"/>
      <p:bldP spid="56339" grpId="1" animBg="1"/>
      <p:bldP spid="56340" grpId="0" animBg="1"/>
      <p:bldP spid="56340" grpId="1" animBg="1"/>
      <p:bldP spid="56341" grpId="0" animBg="1"/>
      <p:bldP spid="56341" grpId="1" animBg="1"/>
      <p:bldP spid="56344" grpId="0" animBg="1"/>
      <p:bldP spid="56344" grpId="1" animBg="1"/>
      <p:bldP spid="56347" grpId="0" animBg="1"/>
      <p:bldP spid="56347" grpId="1" animBg="1"/>
      <p:bldP spid="56348" grpId="0" animBg="1"/>
      <p:bldP spid="56348" grpId="1" animBg="1"/>
      <p:bldP spid="56349" grpId="0" animBg="1"/>
      <p:bldP spid="56349" grpId="1" animBg="1"/>
      <p:bldP spid="56350" grpId="0" animBg="1"/>
      <p:bldP spid="56350" grpId="1" animBg="1"/>
      <p:bldP spid="56353" grpId="0" animBg="1"/>
      <p:bldP spid="56353" grpId="1" animBg="1"/>
      <p:bldP spid="56354" grpId="0"/>
      <p:bldP spid="56354" grpId="1"/>
      <p:bldP spid="56355" grpId="0" animBg="1"/>
      <p:bldP spid="56355" grpId="1" animBg="1"/>
      <p:bldP spid="56356" grpId="0" animBg="1"/>
      <p:bldP spid="56356" grpId="1" animBg="1"/>
      <p:bldP spid="56351" grpId="0" animBg="1"/>
      <p:bldP spid="56351" grpId="1" animBg="1"/>
      <p:bldP spid="56352" grpId="0" animBg="1"/>
      <p:bldP spid="56352" grpId="1" animBg="1"/>
      <p:bldP spid="56358" grpId="0"/>
      <p:bldP spid="56358" grpId="1"/>
      <p:bldP spid="56359" grpId="0" animBg="1"/>
      <p:bldP spid="56360" grpId="0" animBg="1"/>
      <p:bldP spid="56364" grpId="0" animBg="1"/>
      <p:bldP spid="56365" grpId="0" animBg="1"/>
      <p:bldP spid="56366" grpId="0" animBg="1"/>
      <p:bldP spid="56367" grpId="0" animBg="1"/>
      <p:bldP spid="5636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8"/>
          <p:cNvSpPr>
            <a:spLocks noChangeArrowheads="1"/>
          </p:cNvSpPr>
          <p:nvPr/>
        </p:nvSpPr>
        <p:spPr bwMode="auto">
          <a:xfrm>
            <a:off x="0" y="0"/>
            <a:ext cx="4800600" cy="7010400"/>
          </a:xfrm>
          <a:prstGeom prst="rect">
            <a:avLst/>
          </a:prstGeom>
          <a:solidFill>
            <a:schemeClr val="tx1"/>
          </a:solidFill>
          <a:ln w="9525" algn="ctr">
            <a:noFill/>
            <a:miter lim="800000"/>
            <a:headEnd/>
            <a:tailEnd/>
          </a:ln>
        </p:spPr>
        <p:txBody>
          <a:bodyPr wrap="none" anchor="ctr"/>
          <a:lstStyle/>
          <a:p>
            <a:endParaRPr lang="en-US">
              <a:latin typeface="Arial" charset="0"/>
            </a:endParaRPr>
          </a:p>
        </p:txBody>
      </p:sp>
      <p:sp>
        <p:nvSpPr>
          <p:cNvPr id="9219" name="Text Box 2"/>
          <p:cNvSpPr txBox="1">
            <a:spLocks noChangeArrowheads="1"/>
          </p:cNvSpPr>
          <p:nvPr/>
        </p:nvSpPr>
        <p:spPr bwMode="auto">
          <a:xfrm>
            <a:off x="4724400" y="0"/>
            <a:ext cx="4419600" cy="7185025"/>
          </a:xfrm>
          <a:prstGeom prst="rect">
            <a:avLst/>
          </a:prstGeom>
          <a:solidFill>
            <a:srgbClr val="CCECFF"/>
          </a:solidFill>
          <a:ln w="9525" algn="ctr">
            <a:noFill/>
            <a:miter lim="800000"/>
            <a:headEnd/>
            <a:tailEnd/>
          </a:ln>
        </p:spPr>
        <p:txBody>
          <a:bodyPr>
            <a:spAutoFit/>
          </a:bodyPr>
          <a:lstStyle/>
          <a:p>
            <a:pPr marL="53975" indent="465138" algn="just">
              <a:spcBef>
                <a:spcPct val="20000"/>
              </a:spcBef>
              <a:buFont typeface="Wingdings" pitchFamily="2" charset="2"/>
              <a:buChar char="Ä"/>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p:txBody>
      </p:sp>
      <p:pic>
        <p:nvPicPr>
          <p:cNvPr id="9220" name="Picture 3" descr="luoc do song ngoi viet nam"/>
          <p:cNvPicPr>
            <a:picLocks noChangeAspect="1" noChangeArrowheads="1"/>
          </p:cNvPicPr>
          <p:nvPr/>
        </p:nvPicPr>
        <p:blipFill>
          <a:blip r:embed="rId2"/>
          <a:srcRect/>
          <a:stretch>
            <a:fillRect/>
          </a:stretch>
        </p:blipFill>
        <p:spPr bwMode="auto">
          <a:xfrm>
            <a:off x="533400" y="304800"/>
            <a:ext cx="3767138" cy="5562600"/>
          </a:xfrm>
          <a:prstGeom prst="rect">
            <a:avLst/>
          </a:prstGeom>
          <a:noFill/>
          <a:ln w="9525">
            <a:noFill/>
            <a:miter lim="800000"/>
            <a:headEnd/>
            <a:tailEnd/>
          </a:ln>
        </p:spPr>
      </p:pic>
      <p:sp>
        <p:nvSpPr>
          <p:cNvPr id="95236" name="Text Box 4"/>
          <p:cNvSpPr txBox="1">
            <a:spLocks noChangeArrowheads="1"/>
          </p:cNvSpPr>
          <p:nvPr/>
        </p:nvSpPr>
        <p:spPr bwMode="auto">
          <a:xfrm>
            <a:off x="4724400" y="0"/>
            <a:ext cx="4267200" cy="1373188"/>
          </a:xfrm>
          <a:prstGeom prst="rect">
            <a:avLst/>
          </a:prstGeom>
          <a:solidFill>
            <a:srgbClr val="CCECFF"/>
          </a:solidFill>
          <a:ln w="9525" algn="ctr">
            <a:noFill/>
            <a:miter lim="800000"/>
            <a:headEnd/>
            <a:tailEnd/>
          </a:ln>
          <a:effectLst/>
        </p:spPr>
        <p:txBody>
          <a:bodyPr>
            <a:spAutoFit/>
          </a:bodyPr>
          <a:lstStyle/>
          <a:p>
            <a:pPr marL="53975" indent="285750" algn="just">
              <a:spcBef>
                <a:spcPct val="20000"/>
              </a:spcBef>
              <a:buFont typeface="Wingdings" pitchFamily="2" charset="2"/>
              <a:buNone/>
              <a:defRPr/>
            </a:pPr>
            <a:r>
              <a:rPr lang="en-US" sz="2800" b="1">
                <a:solidFill>
                  <a:srgbClr val="FF0066"/>
                </a:solidFill>
                <a:effectLst>
                  <a:outerShdw blurRad="38100" dist="38100" dir="2700000" algn="tl">
                    <a:srgbClr val="000000"/>
                  </a:outerShdw>
                </a:effectLst>
                <a:latin typeface="Arial"/>
              </a:rPr>
              <a:t>Biển bao bọc phía nào của đất nước ta? Tên biển là gì?</a:t>
            </a:r>
          </a:p>
        </p:txBody>
      </p:sp>
      <p:sp>
        <p:nvSpPr>
          <p:cNvPr id="95255" name="Text Box 23"/>
          <p:cNvSpPr txBox="1">
            <a:spLocks noChangeArrowheads="1"/>
          </p:cNvSpPr>
          <p:nvPr/>
        </p:nvSpPr>
        <p:spPr bwMode="auto">
          <a:xfrm>
            <a:off x="4724400" y="1295400"/>
            <a:ext cx="4191000" cy="2246313"/>
          </a:xfrm>
          <a:prstGeom prst="rect">
            <a:avLst/>
          </a:prstGeom>
          <a:noFill/>
          <a:ln w="9525" algn="ctr">
            <a:noFill/>
            <a:miter lim="800000"/>
            <a:headEnd/>
            <a:tailEnd/>
          </a:ln>
          <a:effectLst/>
        </p:spPr>
        <p:txBody>
          <a:bodyPr>
            <a:spAutoFit/>
          </a:bodyPr>
          <a:lstStyle/>
          <a:p>
            <a:pPr indent="574675" algn="just">
              <a:spcBef>
                <a:spcPct val="50000"/>
              </a:spcBef>
              <a:buFont typeface="Wingdings" pitchFamily="2" charset="2"/>
              <a:buChar char="q"/>
              <a:defRPr/>
            </a:pPr>
            <a:r>
              <a:rPr lang="en-US" sz="2800" b="1">
                <a:solidFill>
                  <a:srgbClr val="000000"/>
                </a:solidFill>
                <a:effectLst>
                  <a:outerShdw blurRad="38100" dist="38100" dir="2700000" algn="tl">
                    <a:srgbClr val="FFFFFF"/>
                  </a:outerShdw>
                </a:effectLst>
                <a:latin typeface="Arial"/>
              </a:rPr>
              <a:t>Biển bao phía Đông, phía Nam và phía Tây Nam của nước ta. Tên gọi là Biển Đông.</a:t>
            </a:r>
          </a:p>
        </p:txBody>
      </p:sp>
      <p:sp>
        <p:nvSpPr>
          <p:cNvPr id="95263" name="AutoShape 31"/>
          <p:cNvSpPr>
            <a:spLocks noChangeArrowheads="1"/>
          </p:cNvSpPr>
          <p:nvPr/>
        </p:nvSpPr>
        <p:spPr bwMode="auto">
          <a:xfrm rot="8227266">
            <a:off x="-133350" y="5829300"/>
            <a:ext cx="1752600" cy="457200"/>
          </a:xfrm>
          <a:custGeom>
            <a:avLst/>
            <a:gdLst>
              <a:gd name="T0" fmla="*/ 106653013 w 21600"/>
              <a:gd name="T1" fmla="*/ 0 h 21600"/>
              <a:gd name="T2" fmla="*/ 0 w 21600"/>
              <a:gd name="T3" fmla="*/ 4838700 h 21600"/>
              <a:gd name="T4" fmla="*/ 106653013 w 21600"/>
              <a:gd name="T5" fmla="*/ 9677400 h 21600"/>
              <a:gd name="T6" fmla="*/ 142204017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lgn="ctr">
            <a:solidFill>
              <a:schemeClr val="tx1"/>
            </a:solidFill>
            <a:miter lim="800000"/>
            <a:headEnd/>
            <a:tailEnd/>
          </a:ln>
        </p:spPr>
        <p:txBody>
          <a:bodyPr wrap="none" anchor="ctr"/>
          <a:lstStyle/>
          <a:p>
            <a:endParaRPr lang="en-US"/>
          </a:p>
        </p:txBody>
      </p:sp>
      <p:sp>
        <p:nvSpPr>
          <p:cNvPr id="95264" name="AutoShape 32"/>
          <p:cNvSpPr>
            <a:spLocks noChangeArrowheads="1"/>
          </p:cNvSpPr>
          <p:nvPr/>
        </p:nvSpPr>
        <p:spPr bwMode="auto">
          <a:xfrm rot="5400000">
            <a:off x="1485900" y="5753100"/>
            <a:ext cx="1752600" cy="457200"/>
          </a:xfrm>
          <a:custGeom>
            <a:avLst/>
            <a:gdLst>
              <a:gd name="T0" fmla="*/ 106653013 w 21600"/>
              <a:gd name="T1" fmla="*/ 0 h 21600"/>
              <a:gd name="T2" fmla="*/ 0 w 21600"/>
              <a:gd name="T3" fmla="*/ 4838700 h 21600"/>
              <a:gd name="T4" fmla="*/ 106653013 w 21600"/>
              <a:gd name="T5" fmla="*/ 9677400 h 21600"/>
              <a:gd name="T6" fmla="*/ 142204017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lgn="ctr">
            <a:solidFill>
              <a:schemeClr val="tx1"/>
            </a:solidFill>
            <a:miter lim="800000"/>
            <a:headEnd/>
            <a:tailEnd/>
          </a:ln>
        </p:spPr>
        <p:txBody>
          <a:bodyPr wrap="none" anchor="ctr"/>
          <a:lstStyle/>
          <a:p>
            <a:endParaRPr lang="en-US"/>
          </a:p>
        </p:txBody>
      </p:sp>
      <p:sp>
        <p:nvSpPr>
          <p:cNvPr id="95265" name="AutoShape 33"/>
          <p:cNvSpPr>
            <a:spLocks noChangeArrowheads="1"/>
          </p:cNvSpPr>
          <p:nvPr/>
        </p:nvSpPr>
        <p:spPr bwMode="auto">
          <a:xfrm>
            <a:off x="2286000" y="1828800"/>
            <a:ext cx="1752600" cy="457200"/>
          </a:xfrm>
          <a:custGeom>
            <a:avLst/>
            <a:gdLst>
              <a:gd name="T0" fmla="*/ 106653013 w 21600"/>
              <a:gd name="T1" fmla="*/ 0 h 21600"/>
              <a:gd name="T2" fmla="*/ 0 w 21600"/>
              <a:gd name="T3" fmla="*/ 4838700 h 21600"/>
              <a:gd name="T4" fmla="*/ 106653013 w 21600"/>
              <a:gd name="T5" fmla="*/ 9677400 h 21600"/>
              <a:gd name="T6" fmla="*/ 142204017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lgn="ctr">
            <a:solidFill>
              <a:schemeClr val="tx1"/>
            </a:solidFill>
            <a:miter lim="800000"/>
            <a:headEnd/>
            <a:tailEnd/>
          </a:ln>
        </p:spPr>
        <p:txBody>
          <a:bodyPr wrap="none" anchor="ctr"/>
          <a:lstStyle/>
          <a:p>
            <a:endParaRPr lang="en-US"/>
          </a:p>
        </p:txBody>
      </p:sp>
      <p:sp>
        <p:nvSpPr>
          <p:cNvPr id="95266" name="Text Box 34"/>
          <p:cNvSpPr txBox="1">
            <a:spLocks noChangeArrowheads="1"/>
          </p:cNvSpPr>
          <p:nvPr/>
        </p:nvSpPr>
        <p:spPr bwMode="auto">
          <a:xfrm>
            <a:off x="2286000" y="1828800"/>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Phía Đông</a:t>
            </a:r>
          </a:p>
        </p:txBody>
      </p:sp>
      <p:sp>
        <p:nvSpPr>
          <p:cNvPr id="95267" name="Text Box 35"/>
          <p:cNvSpPr txBox="1">
            <a:spLocks noChangeArrowheads="1"/>
          </p:cNvSpPr>
          <p:nvPr/>
        </p:nvSpPr>
        <p:spPr bwMode="auto">
          <a:xfrm rot="-2622761">
            <a:off x="-57150" y="5600700"/>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Phía Tây Nam</a:t>
            </a:r>
          </a:p>
        </p:txBody>
      </p:sp>
      <p:sp>
        <p:nvSpPr>
          <p:cNvPr id="95268" name="Text Box 36"/>
          <p:cNvSpPr txBox="1">
            <a:spLocks noChangeArrowheads="1"/>
          </p:cNvSpPr>
          <p:nvPr/>
        </p:nvSpPr>
        <p:spPr bwMode="auto">
          <a:xfrm rot="-5400000">
            <a:off x="1293813" y="5430837"/>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Phía Nam</a:t>
            </a:r>
          </a:p>
        </p:txBody>
      </p:sp>
      <p:sp>
        <p:nvSpPr>
          <p:cNvPr id="95269" name="Text Box 37"/>
          <p:cNvSpPr txBox="1">
            <a:spLocks noChangeArrowheads="1"/>
          </p:cNvSpPr>
          <p:nvPr/>
        </p:nvSpPr>
        <p:spPr bwMode="auto">
          <a:xfrm rot="-5400000">
            <a:off x="2050257" y="3512343"/>
            <a:ext cx="2514600" cy="519113"/>
          </a:xfrm>
          <a:prstGeom prst="rect">
            <a:avLst/>
          </a:prstGeom>
          <a:solidFill>
            <a:schemeClr val="tx1"/>
          </a:solidFill>
          <a:ln w="9525" algn="ctr">
            <a:noFill/>
            <a:miter lim="800000"/>
            <a:headEnd/>
            <a:tailEnd/>
          </a:ln>
        </p:spPr>
        <p:txBody>
          <a:bodyPr>
            <a:spAutoFit/>
          </a:bodyPr>
          <a:lstStyle/>
          <a:p>
            <a:pPr algn="ctr">
              <a:spcBef>
                <a:spcPct val="50000"/>
              </a:spcBef>
            </a:pPr>
            <a:r>
              <a:rPr lang="en-US" sz="2800" b="1">
                <a:solidFill>
                  <a:srgbClr val="FF0066"/>
                </a:solidFill>
                <a:latin typeface="Arial" charset="0"/>
              </a:rPr>
              <a:t>BIỂN ĐÔNG</a:t>
            </a:r>
          </a:p>
        </p:txBody>
      </p:sp>
      <p:sp>
        <p:nvSpPr>
          <p:cNvPr id="95270" name="Text Box 38"/>
          <p:cNvSpPr txBox="1">
            <a:spLocks noChangeArrowheads="1"/>
          </p:cNvSpPr>
          <p:nvPr/>
        </p:nvSpPr>
        <p:spPr bwMode="auto">
          <a:xfrm>
            <a:off x="4800600" y="4038600"/>
            <a:ext cx="4191000" cy="2654300"/>
          </a:xfrm>
          <a:prstGeom prst="rect">
            <a:avLst/>
          </a:prstGeom>
          <a:noFill/>
          <a:ln w="9525" algn="ctr">
            <a:noFill/>
            <a:miter lim="800000"/>
            <a:headEnd/>
            <a:tailEnd/>
          </a:ln>
          <a:effectLst/>
        </p:spPr>
        <p:txBody>
          <a:bodyPr>
            <a:spAutoFit/>
          </a:bodyPr>
          <a:lstStyle/>
          <a:p>
            <a:pPr indent="574675" algn="just">
              <a:spcBef>
                <a:spcPct val="50000"/>
              </a:spcBef>
              <a:buFont typeface="Wingdings" pitchFamily="2" charset="2"/>
              <a:buChar char="q"/>
              <a:defRPr/>
            </a:pPr>
            <a:r>
              <a:rPr lang="en-US" sz="2800" b="1">
                <a:solidFill>
                  <a:srgbClr val="000000"/>
                </a:solidFill>
                <a:effectLst>
                  <a:outerShdw blurRad="38100" dist="38100" dir="2700000" algn="tl">
                    <a:srgbClr val="FFFFFF"/>
                  </a:outerShdw>
                </a:effectLst>
                <a:latin typeface="Arial"/>
              </a:rPr>
              <a:t>Một số đảo và quần đảo của nước ta như: Cát Bà; Bạch Long Vĩ; Phú Quốc; Côn Đảo … Quần đảo: Hoàng sa và Trường Sa ...</a:t>
            </a:r>
          </a:p>
        </p:txBody>
      </p:sp>
      <p:sp>
        <p:nvSpPr>
          <p:cNvPr id="95271" name="Text Box 39"/>
          <p:cNvSpPr txBox="1">
            <a:spLocks noChangeArrowheads="1"/>
          </p:cNvSpPr>
          <p:nvPr/>
        </p:nvSpPr>
        <p:spPr bwMode="auto">
          <a:xfrm>
            <a:off x="4800600" y="2971800"/>
            <a:ext cx="4267200" cy="946150"/>
          </a:xfrm>
          <a:prstGeom prst="rect">
            <a:avLst/>
          </a:prstGeom>
          <a:solidFill>
            <a:srgbClr val="CCECFF"/>
          </a:solidFill>
          <a:ln w="9525" algn="ctr">
            <a:noFill/>
            <a:miter lim="800000"/>
            <a:headEnd/>
            <a:tailEnd/>
          </a:ln>
          <a:effectLst/>
        </p:spPr>
        <p:txBody>
          <a:bodyPr>
            <a:spAutoFit/>
          </a:bodyPr>
          <a:lstStyle/>
          <a:p>
            <a:pPr marL="53975" indent="285750" algn="just">
              <a:spcBef>
                <a:spcPct val="20000"/>
              </a:spcBef>
              <a:buFont typeface="Wingdings" pitchFamily="2" charset="2"/>
              <a:buNone/>
              <a:defRPr/>
            </a:pPr>
            <a:r>
              <a:rPr lang="en-US" sz="2800" b="1">
                <a:solidFill>
                  <a:srgbClr val="FF0066"/>
                </a:solidFill>
                <a:effectLst>
                  <a:outerShdw blurRad="38100" dist="38100" dir="2700000" algn="tl">
                    <a:srgbClr val="000000"/>
                  </a:outerShdw>
                </a:effectLst>
                <a:latin typeface="Arial"/>
              </a:rPr>
              <a:t>Kể tên một số đảo và quần đảo của nước ta?</a:t>
            </a:r>
          </a:p>
        </p:txBody>
      </p:sp>
      <p:sp>
        <p:nvSpPr>
          <p:cNvPr id="95275" name="Freeform 43"/>
          <p:cNvSpPr>
            <a:spLocks/>
          </p:cNvSpPr>
          <p:nvPr/>
        </p:nvSpPr>
        <p:spPr bwMode="auto">
          <a:xfrm>
            <a:off x="2390775" y="1201738"/>
            <a:ext cx="160338" cy="144462"/>
          </a:xfrm>
          <a:custGeom>
            <a:avLst/>
            <a:gdLst>
              <a:gd name="T0" fmla="*/ 77788 w 101"/>
              <a:gd name="T1" fmla="*/ 25400 h 91"/>
              <a:gd name="T2" fmla="*/ 39688 w 101"/>
              <a:gd name="T3" fmla="*/ 0 h 91"/>
              <a:gd name="T4" fmla="*/ 25400 w 101"/>
              <a:gd name="T5" fmla="*/ 130175 h 91"/>
              <a:gd name="T6" fmla="*/ 65088 w 101"/>
              <a:gd name="T7" fmla="*/ 144462 h 91"/>
              <a:gd name="T8" fmla="*/ 117475 w 101"/>
              <a:gd name="T9" fmla="*/ 130175 h 91"/>
              <a:gd name="T10" fmla="*/ 77788 w 101"/>
              <a:gd name="T11" fmla="*/ 25400 h 91"/>
              <a:gd name="T12" fmla="*/ 0 60000 65536"/>
              <a:gd name="T13" fmla="*/ 0 60000 65536"/>
              <a:gd name="T14" fmla="*/ 0 60000 65536"/>
              <a:gd name="T15" fmla="*/ 0 60000 65536"/>
              <a:gd name="T16" fmla="*/ 0 60000 65536"/>
              <a:gd name="T17" fmla="*/ 0 60000 65536"/>
              <a:gd name="T18" fmla="*/ 0 w 101"/>
              <a:gd name="T19" fmla="*/ 0 h 91"/>
              <a:gd name="T20" fmla="*/ 101 w 101"/>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101" h="91">
                <a:moveTo>
                  <a:pt x="49" y="16"/>
                </a:moveTo>
                <a:cubicBezTo>
                  <a:pt x="41" y="11"/>
                  <a:pt x="35" y="0"/>
                  <a:pt x="25" y="0"/>
                </a:cubicBezTo>
                <a:cubicBezTo>
                  <a:pt x="0" y="0"/>
                  <a:pt x="2" y="51"/>
                  <a:pt x="16" y="82"/>
                </a:cubicBezTo>
                <a:cubicBezTo>
                  <a:pt x="20" y="90"/>
                  <a:pt x="33" y="88"/>
                  <a:pt x="41" y="91"/>
                </a:cubicBezTo>
                <a:cubicBezTo>
                  <a:pt x="52" y="88"/>
                  <a:pt x="65" y="89"/>
                  <a:pt x="74" y="82"/>
                </a:cubicBezTo>
                <a:cubicBezTo>
                  <a:pt x="101" y="60"/>
                  <a:pt x="62" y="29"/>
                  <a:pt x="49" y="16"/>
                </a:cubicBezTo>
                <a:close/>
              </a:path>
            </a:pathLst>
          </a:custGeom>
          <a:solidFill>
            <a:schemeClr val="bg2"/>
          </a:solidFill>
          <a:ln w="9525">
            <a:solidFill>
              <a:schemeClr val="tx1"/>
            </a:solidFill>
            <a:round/>
            <a:headEnd/>
            <a:tailEnd/>
          </a:ln>
        </p:spPr>
        <p:txBody>
          <a:bodyPr/>
          <a:lstStyle/>
          <a:p>
            <a:endParaRPr lang="en-US"/>
          </a:p>
        </p:txBody>
      </p:sp>
      <p:sp>
        <p:nvSpPr>
          <p:cNvPr id="95276" name="Freeform 44"/>
          <p:cNvSpPr>
            <a:spLocks/>
          </p:cNvSpPr>
          <p:nvPr/>
        </p:nvSpPr>
        <p:spPr bwMode="auto">
          <a:xfrm>
            <a:off x="2193925" y="1331913"/>
            <a:ext cx="222250" cy="261937"/>
          </a:xfrm>
          <a:custGeom>
            <a:avLst/>
            <a:gdLst>
              <a:gd name="T0" fmla="*/ 79375 w 140"/>
              <a:gd name="T1" fmla="*/ 0 h 165"/>
              <a:gd name="T2" fmla="*/ 0 w 140"/>
              <a:gd name="T3" fmla="*/ 92075 h 165"/>
              <a:gd name="T4" fmla="*/ 222250 w 140"/>
              <a:gd name="T5" fmla="*/ 196850 h 165"/>
              <a:gd name="T6" fmla="*/ 144463 w 140"/>
              <a:gd name="T7" fmla="*/ 79375 h 165"/>
              <a:gd name="T8" fmla="*/ 131763 w 140"/>
              <a:gd name="T9" fmla="*/ 26987 h 165"/>
              <a:gd name="T10" fmla="*/ 79375 w 140"/>
              <a:gd name="T11" fmla="*/ 0 h 165"/>
              <a:gd name="T12" fmla="*/ 0 60000 65536"/>
              <a:gd name="T13" fmla="*/ 0 60000 65536"/>
              <a:gd name="T14" fmla="*/ 0 60000 65536"/>
              <a:gd name="T15" fmla="*/ 0 60000 65536"/>
              <a:gd name="T16" fmla="*/ 0 60000 65536"/>
              <a:gd name="T17" fmla="*/ 0 60000 65536"/>
              <a:gd name="T18" fmla="*/ 0 w 140"/>
              <a:gd name="T19" fmla="*/ 0 h 165"/>
              <a:gd name="T20" fmla="*/ 140 w 140"/>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140" h="165">
                <a:moveTo>
                  <a:pt x="50" y="0"/>
                </a:moveTo>
                <a:cubicBezTo>
                  <a:pt x="17" y="12"/>
                  <a:pt x="12" y="26"/>
                  <a:pt x="0" y="58"/>
                </a:cubicBezTo>
                <a:cubicBezTo>
                  <a:pt x="15" y="165"/>
                  <a:pt x="18" y="133"/>
                  <a:pt x="140" y="124"/>
                </a:cubicBezTo>
                <a:cubicBezTo>
                  <a:pt x="132" y="83"/>
                  <a:pt x="132" y="63"/>
                  <a:pt x="91" y="50"/>
                </a:cubicBezTo>
                <a:cubicBezTo>
                  <a:pt x="88" y="39"/>
                  <a:pt x="90" y="26"/>
                  <a:pt x="83" y="17"/>
                </a:cubicBezTo>
                <a:cubicBezTo>
                  <a:pt x="75" y="7"/>
                  <a:pt x="58" y="9"/>
                  <a:pt x="50" y="0"/>
                </a:cubicBezTo>
                <a:close/>
              </a:path>
            </a:pathLst>
          </a:custGeom>
          <a:solidFill>
            <a:schemeClr val="bg2"/>
          </a:solidFill>
          <a:ln w="9525">
            <a:solidFill>
              <a:schemeClr val="tx1"/>
            </a:solidFill>
            <a:round/>
            <a:headEnd/>
            <a:tailEnd/>
          </a:ln>
        </p:spPr>
        <p:txBody>
          <a:bodyPr/>
          <a:lstStyle/>
          <a:p>
            <a:endParaRPr lang="en-US"/>
          </a:p>
        </p:txBody>
      </p:sp>
      <p:sp>
        <p:nvSpPr>
          <p:cNvPr id="95277" name="Freeform 45"/>
          <p:cNvSpPr>
            <a:spLocks/>
          </p:cNvSpPr>
          <p:nvPr/>
        </p:nvSpPr>
        <p:spPr bwMode="auto">
          <a:xfrm>
            <a:off x="1854200" y="5668963"/>
            <a:ext cx="379413" cy="161925"/>
          </a:xfrm>
          <a:custGeom>
            <a:avLst/>
            <a:gdLst>
              <a:gd name="T0" fmla="*/ 222250 w 239"/>
              <a:gd name="T1" fmla="*/ 0 h 102"/>
              <a:gd name="T2" fmla="*/ 52388 w 239"/>
              <a:gd name="T3" fmla="*/ 65088 h 102"/>
              <a:gd name="T4" fmla="*/ 79375 w 239"/>
              <a:gd name="T5" fmla="*/ 157163 h 102"/>
              <a:gd name="T6" fmla="*/ 261938 w 239"/>
              <a:gd name="T7" fmla="*/ 144463 h 102"/>
              <a:gd name="T8" fmla="*/ 339725 w 239"/>
              <a:gd name="T9" fmla="*/ 130175 h 102"/>
              <a:gd name="T10" fmla="*/ 314325 w 239"/>
              <a:gd name="T11" fmla="*/ 12700 h 102"/>
              <a:gd name="T12" fmla="*/ 274638 w 239"/>
              <a:gd name="T13" fmla="*/ 0 h 102"/>
              <a:gd name="T14" fmla="*/ 222250 w 239"/>
              <a:gd name="T15" fmla="*/ 0 h 102"/>
              <a:gd name="T16" fmla="*/ 0 60000 65536"/>
              <a:gd name="T17" fmla="*/ 0 60000 65536"/>
              <a:gd name="T18" fmla="*/ 0 60000 65536"/>
              <a:gd name="T19" fmla="*/ 0 60000 65536"/>
              <a:gd name="T20" fmla="*/ 0 60000 65536"/>
              <a:gd name="T21" fmla="*/ 0 60000 65536"/>
              <a:gd name="T22" fmla="*/ 0 60000 65536"/>
              <a:gd name="T23" fmla="*/ 0 60000 65536"/>
              <a:gd name="T24" fmla="*/ 0 w 239"/>
              <a:gd name="T25" fmla="*/ 0 h 102"/>
              <a:gd name="T26" fmla="*/ 239 w 239"/>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9" h="102">
                <a:moveTo>
                  <a:pt x="140" y="0"/>
                </a:moveTo>
                <a:cubicBezTo>
                  <a:pt x="60" y="9"/>
                  <a:pt x="76" y="0"/>
                  <a:pt x="33" y="41"/>
                </a:cubicBezTo>
                <a:cubicBezTo>
                  <a:pt x="14" y="102"/>
                  <a:pt x="0" y="87"/>
                  <a:pt x="50" y="99"/>
                </a:cubicBezTo>
                <a:cubicBezTo>
                  <a:pt x="101" y="83"/>
                  <a:pt x="101" y="82"/>
                  <a:pt x="165" y="91"/>
                </a:cubicBezTo>
                <a:cubicBezTo>
                  <a:pt x="181" y="88"/>
                  <a:pt x="200" y="90"/>
                  <a:pt x="214" y="82"/>
                </a:cubicBezTo>
                <a:cubicBezTo>
                  <a:pt x="239" y="68"/>
                  <a:pt x="210" y="18"/>
                  <a:pt x="198" y="8"/>
                </a:cubicBezTo>
                <a:cubicBezTo>
                  <a:pt x="191" y="3"/>
                  <a:pt x="181" y="3"/>
                  <a:pt x="173" y="0"/>
                </a:cubicBezTo>
                <a:cubicBezTo>
                  <a:pt x="145" y="9"/>
                  <a:pt x="155" y="14"/>
                  <a:pt x="140" y="0"/>
                </a:cubicBezTo>
                <a:close/>
              </a:path>
            </a:pathLst>
          </a:custGeom>
          <a:solidFill>
            <a:schemeClr val="bg2"/>
          </a:solidFill>
          <a:ln w="9525">
            <a:solidFill>
              <a:schemeClr val="tx1"/>
            </a:solidFill>
            <a:round/>
            <a:headEnd/>
            <a:tailEnd/>
          </a:ln>
        </p:spPr>
        <p:txBody>
          <a:bodyPr/>
          <a:lstStyle/>
          <a:p>
            <a:endParaRPr lang="en-US"/>
          </a:p>
        </p:txBody>
      </p:sp>
      <p:sp>
        <p:nvSpPr>
          <p:cNvPr id="95278" name="Freeform 46"/>
          <p:cNvSpPr>
            <a:spLocks/>
          </p:cNvSpPr>
          <p:nvPr/>
        </p:nvSpPr>
        <p:spPr bwMode="auto">
          <a:xfrm>
            <a:off x="939800" y="5099050"/>
            <a:ext cx="304800" cy="203200"/>
          </a:xfrm>
          <a:custGeom>
            <a:avLst/>
            <a:gdLst>
              <a:gd name="T0" fmla="*/ 261938 w 192"/>
              <a:gd name="T1" fmla="*/ 60325 h 128"/>
              <a:gd name="T2" fmla="*/ 26988 w 192"/>
              <a:gd name="T3" fmla="*/ 87313 h 128"/>
              <a:gd name="T4" fmla="*/ 39688 w 192"/>
              <a:gd name="T5" fmla="*/ 177800 h 128"/>
              <a:gd name="T6" fmla="*/ 169863 w 192"/>
              <a:gd name="T7" fmla="*/ 192088 h 128"/>
              <a:gd name="T8" fmla="*/ 301625 w 192"/>
              <a:gd name="T9" fmla="*/ 152400 h 128"/>
              <a:gd name="T10" fmla="*/ 287338 w 192"/>
              <a:gd name="T11" fmla="*/ 74613 h 128"/>
              <a:gd name="T12" fmla="*/ 261938 w 192"/>
              <a:gd name="T13" fmla="*/ 60325 h 128"/>
              <a:gd name="T14" fmla="*/ 0 60000 65536"/>
              <a:gd name="T15" fmla="*/ 0 60000 65536"/>
              <a:gd name="T16" fmla="*/ 0 60000 65536"/>
              <a:gd name="T17" fmla="*/ 0 60000 65536"/>
              <a:gd name="T18" fmla="*/ 0 60000 65536"/>
              <a:gd name="T19" fmla="*/ 0 60000 65536"/>
              <a:gd name="T20" fmla="*/ 0 60000 65536"/>
              <a:gd name="T21" fmla="*/ 0 w 192"/>
              <a:gd name="T22" fmla="*/ 0 h 128"/>
              <a:gd name="T23" fmla="*/ 192 w 192"/>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 h="128">
                <a:moveTo>
                  <a:pt x="165" y="38"/>
                </a:moveTo>
                <a:cubicBezTo>
                  <a:pt x="118" y="55"/>
                  <a:pt x="60" y="31"/>
                  <a:pt x="17" y="55"/>
                </a:cubicBezTo>
                <a:cubicBezTo>
                  <a:pt x="0" y="64"/>
                  <a:pt x="10" y="101"/>
                  <a:pt x="25" y="112"/>
                </a:cubicBezTo>
                <a:cubicBezTo>
                  <a:pt x="47" y="128"/>
                  <a:pt x="80" y="118"/>
                  <a:pt x="107" y="121"/>
                </a:cubicBezTo>
                <a:cubicBezTo>
                  <a:pt x="134" y="117"/>
                  <a:pt x="187" y="119"/>
                  <a:pt x="190" y="96"/>
                </a:cubicBezTo>
                <a:cubicBezTo>
                  <a:pt x="192" y="80"/>
                  <a:pt x="187" y="63"/>
                  <a:pt x="181" y="47"/>
                </a:cubicBezTo>
                <a:cubicBezTo>
                  <a:pt x="163" y="0"/>
                  <a:pt x="165" y="32"/>
                  <a:pt x="165" y="38"/>
                </a:cubicBezTo>
                <a:close/>
              </a:path>
            </a:pathLst>
          </a:custGeom>
          <a:solidFill>
            <a:schemeClr val="bg2"/>
          </a:solidFill>
          <a:ln w="9525">
            <a:solidFill>
              <a:schemeClr val="tx1"/>
            </a:solidFill>
            <a:round/>
            <a:headEnd/>
            <a:tailEnd/>
          </a:ln>
        </p:spPr>
        <p:txBody>
          <a:bodyPr/>
          <a:lstStyle/>
          <a:p>
            <a:endParaRPr lang="en-US"/>
          </a:p>
        </p:txBody>
      </p:sp>
      <p:sp>
        <p:nvSpPr>
          <p:cNvPr id="95279" name="Freeform 47"/>
          <p:cNvSpPr>
            <a:spLocks/>
          </p:cNvSpPr>
          <p:nvPr/>
        </p:nvSpPr>
        <p:spPr bwMode="auto">
          <a:xfrm>
            <a:off x="3592513" y="2676525"/>
            <a:ext cx="869950" cy="785813"/>
          </a:xfrm>
          <a:custGeom>
            <a:avLst/>
            <a:gdLst>
              <a:gd name="T0" fmla="*/ 457200 w 548"/>
              <a:gd name="T1" fmla="*/ 1588 h 495"/>
              <a:gd name="T2" fmla="*/ 65088 w 548"/>
              <a:gd name="T3" fmla="*/ 41275 h 495"/>
              <a:gd name="T4" fmla="*/ 25400 w 548"/>
              <a:gd name="T5" fmla="*/ 119063 h 495"/>
              <a:gd name="T6" fmla="*/ 0 w 548"/>
              <a:gd name="T7" fmla="*/ 211138 h 495"/>
              <a:gd name="T8" fmla="*/ 25400 w 548"/>
              <a:gd name="T9" fmla="*/ 498475 h 495"/>
              <a:gd name="T10" fmla="*/ 274638 w 548"/>
              <a:gd name="T11" fmla="*/ 693738 h 495"/>
              <a:gd name="T12" fmla="*/ 547688 w 548"/>
              <a:gd name="T13" fmla="*/ 785813 h 495"/>
              <a:gd name="T14" fmla="*/ 757238 w 548"/>
              <a:gd name="T15" fmla="*/ 681038 h 495"/>
              <a:gd name="T16" fmla="*/ 822325 w 548"/>
              <a:gd name="T17" fmla="*/ 379413 h 495"/>
              <a:gd name="T18" fmla="*/ 849313 w 548"/>
              <a:gd name="T19" fmla="*/ 301625 h 495"/>
              <a:gd name="T20" fmla="*/ 769938 w 548"/>
              <a:gd name="T21" fmla="*/ 171450 h 495"/>
              <a:gd name="T22" fmla="*/ 561975 w 548"/>
              <a:gd name="T23" fmla="*/ 79375 h 495"/>
              <a:gd name="T24" fmla="*/ 469900 w 548"/>
              <a:gd name="T25" fmla="*/ 1588 h 495"/>
              <a:gd name="T26" fmla="*/ 457200 w 548"/>
              <a:gd name="T27" fmla="*/ 1588 h 4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8"/>
              <a:gd name="T43" fmla="*/ 0 h 495"/>
              <a:gd name="T44" fmla="*/ 548 w 548"/>
              <a:gd name="T45" fmla="*/ 495 h 4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8" h="495">
                <a:moveTo>
                  <a:pt x="288" y="1"/>
                </a:moveTo>
                <a:cubicBezTo>
                  <a:pt x="214" y="5"/>
                  <a:pt x="113" y="0"/>
                  <a:pt x="41" y="26"/>
                </a:cubicBezTo>
                <a:cubicBezTo>
                  <a:pt x="21" y="106"/>
                  <a:pt x="48" y="21"/>
                  <a:pt x="16" y="75"/>
                </a:cubicBezTo>
                <a:cubicBezTo>
                  <a:pt x="11" y="83"/>
                  <a:pt x="1" y="128"/>
                  <a:pt x="0" y="133"/>
                </a:cubicBezTo>
                <a:cubicBezTo>
                  <a:pt x="8" y="193"/>
                  <a:pt x="4" y="255"/>
                  <a:pt x="16" y="314"/>
                </a:cubicBezTo>
                <a:cubicBezTo>
                  <a:pt x="27" y="367"/>
                  <a:pt x="127" y="422"/>
                  <a:pt x="173" y="437"/>
                </a:cubicBezTo>
                <a:cubicBezTo>
                  <a:pt x="224" y="476"/>
                  <a:pt x="286" y="473"/>
                  <a:pt x="345" y="495"/>
                </a:cubicBezTo>
                <a:cubicBezTo>
                  <a:pt x="442" y="485"/>
                  <a:pt x="433" y="495"/>
                  <a:pt x="477" y="429"/>
                </a:cubicBezTo>
                <a:cubicBezTo>
                  <a:pt x="498" y="362"/>
                  <a:pt x="456" y="283"/>
                  <a:pt x="518" y="239"/>
                </a:cubicBezTo>
                <a:cubicBezTo>
                  <a:pt x="524" y="223"/>
                  <a:pt x="529" y="206"/>
                  <a:pt x="535" y="190"/>
                </a:cubicBezTo>
                <a:cubicBezTo>
                  <a:pt x="548" y="152"/>
                  <a:pt x="506" y="125"/>
                  <a:pt x="485" y="108"/>
                </a:cubicBezTo>
                <a:cubicBezTo>
                  <a:pt x="441" y="73"/>
                  <a:pt x="409" y="63"/>
                  <a:pt x="354" y="50"/>
                </a:cubicBezTo>
                <a:cubicBezTo>
                  <a:pt x="335" y="23"/>
                  <a:pt x="328" y="11"/>
                  <a:pt x="296" y="1"/>
                </a:cubicBezTo>
                <a:cubicBezTo>
                  <a:pt x="264" y="21"/>
                  <a:pt x="264" y="24"/>
                  <a:pt x="288" y="1"/>
                </a:cubicBezTo>
                <a:close/>
              </a:path>
            </a:pathLst>
          </a:custGeom>
          <a:solidFill>
            <a:schemeClr val="bg2"/>
          </a:solidFill>
          <a:ln w="9525">
            <a:solidFill>
              <a:schemeClr val="tx1"/>
            </a:solidFill>
            <a:round/>
            <a:headEnd/>
            <a:tailEnd/>
          </a:ln>
        </p:spPr>
        <p:txBody>
          <a:bodyPr/>
          <a:lstStyle/>
          <a:p>
            <a:endParaRPr lang="en-US"/>
          </a:p>
        </p:txBody>
      </p:sp>
      <p:sp>
        <p:nvSpPr>
          <p:cNvPr id="95280" name="Freeform 48"/>
          <p:cNvSpPr>
            <a:spLocks/>
          </p:cNvSpPr>
          <p:nvPr/>
        </p:nvSpPr>
        <p:spPr bwMode="auto">
          <a:xfrm>
            <a:off x="3546475" y="5238750"/>
            <a:ext cx="966788" cy="979488"/>
          </a:xfrm>
          <a:custGeom>
            <a:avLst/>
            <a:gdLst>
              <a:gd name="T0" fmla="*/ 750888 w 609"/>
              <a:gd name="T1" fmla="*/ 25400 h 617"/>
              <a:gd name="T2" fmla="*/ 176213 w 609"/>
              <a:gd name="T3" fmla="*/ 77788 h 617"/>
              <a:gd name="T4" fmla="*/ 46038 w 609"/>
              <a:gd name="T5" fmla="*/ 234950 h 617"/>
              <a:gd name="T6" fmla="*/ 33338 w 609"/>
              <a:gd name="T7" fmla="*/ 679450 h 617"/>
              <a:gd name="T8" fmla="*/ 163513 w 609"/>
              <a:gd name="T9" fmla="*/ 730250 h 617"/>
              <a:gd name="T10" fmla="*/ 268288 w 609"/>
              <a:gd name="T11" fmla="*/ 769938 h 617"/>
              <a:gd name="T12" fmla="*/ 423863 w 609"/>
              <a:gd name="T13" fmla="*/ 809625 h 617"/>
              <a:gd name="T14" fmla="*/ 620713 w 609"/>
              <a:gd name="T15" fmla="*/ 979488 h 617"/>
              <a:gd name="T16" fmla="*/ 803275 w 609"/>
              <a:gd name="T17" fmla="*/ 835025 h 617"/>
              <a:gd name="T18" fmla="*/ 920750 w 609"/>
              <a:gd name="T19" fmla="*/ 730250 h 617"/>
              <a:gd name="T20" fmla="*/ 920750 w 609"/>
              <a:gd name="T21" fmla="*/ 365125 h 617"/>
              <a:gd name="T22" fmla="*/ 750888 w 609"/>
              <a:gd name="T23" fmla="*/ 0 h 617"/>
              <a:gd name="T24" fmla="*/ 750888 w 609"/>
              <a:gd name="T25" fmla="*/ 25400 h 6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9"/>
              <a:gd name="T40" fmla="*/ 0 h 617"/>
              <a:gd name="T41" fmla="*/ 609 w 609"/>
              <a:gd name="T42" fmla="*/ 617 h 6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9" h="617">
                <a:moveTo>
                  <a:pt x="473" y="16"/>
                </a:moveTo>
                <a:cubicBezTo>
                  <a:pt x="351" y="23"/>
                  <a:pt x="232" y="36"/>
                  <a:pt x="111" y="49"/>
                </a:cubicBezTo>
                <a:cubicBezTo>
                  <a:pt x="64" y="79"/>
                  <a:pt x="63" y="112"/>
                  <a:pt x="29" y="148"/>
                </a:cubicBezTo>
                <a:cubicBezTo>
                  <a:pt x="27" y="190"/>
                  <a:pt x="0" y="366"/>
                  <a:pt x="21" y="428"/>
                </a:cubicBezTo>
                <a:cubicBezTo>
                  <a:pt x="28" y="449"/>
                  <a:pt x="85" y="454"/>
                  <a:pt x="103" y="460"/>
                </a:cubicBezTo>
                <a:cubicBezTo>
                  <a:pt x="143" y="487"/>
                  <a:pt x="113" y="472"/>
                  <a:pt x="169" y="485"/>
                </a:cubicBezTo>
                <a:cubicBezTo>
                  <a:pt x="202" y="493"/>
                  <a:pt x="267" y="510"/>
                  <a:pt x="267" y="510"/>
                </a:cubicBezTo>
                <a:cubicBezTo>
                  <a:pt x="306" y="546"/>
                  <a:pt x="339" y="600"/>
                  <a:pt x="391" y="617"/>
                </a:cubicBezTo>
                <a:cubicBezTo>
                  <a:pt x="450" y="603"/>
                  <a:pt x="466" y="566"/>
                  <a:pt x="506" y="526"/>
                </a:cubicBezTo>
                <a:cubicBezTo>
                  <a:pt x="530" y="502"/>
                  <a:pt x="557" y="485"/>
                  <a:pt x="580" y="460"/>
                </a:cubicBezTo>
                <a:cubicBezTo>
                  <a:pt x="609" y="372"/>
                  <a:pt x="591" y="436"/>
                  <a:pt x="580" y="230"/>
                </a:cubicBezTo>
                <a:cubicBezTo>
                  <a:pt x="574" y="126"/>
                  <a:pt x="584" y="36"/>
                  <a:pt x="473" y="0"/>
                </a:cubicBezTo>
                <a:cubicBezTo>
                  <a:pt x="464" y="28"/>
                  <a:pt x="459" y="30"/>
                  <a:pt x="473" y="16"/>
                </a:cubicBezTo>
                <a:close/>
              </a:path>
            </a:pathLst>
          </a:custGeom>
          <a:solidFill>
            <a:schemeClr val="bg2"/>
          </a:solidFill>
          <a:ln w="9525">
            <a:solidFill>
              <a:schemeClr val="tx1"/>
            </a:solidFill>
            <a:round/>
            <a:headEnd/>
            <a:tailEnd/>
          </a:ln>
        </p:spPr>
        <p:txBody>
          <a:bodyPr/>
          <a:lstStyle/>
          <a:p>
            <a:endParaRPr lang="en-US"/>
          </a:p>
        </p:txBody>
      </p:sp>
      <p:sp>
        <p:nvSpPr>
          <p:cNvPr id="95281" name="Text Box 49"/>
          <p:cNvSpPr txBox="1">
            <a:spLocks noChangeArrowheads="1"/>
          </p:cNvSpPr>
          <p:nvPr/>
        </p:nvSpPr>
        <p:spPr bwMode="auto">
          <a:xfrm>
            <a:off x="2667000" y="990600"/>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Đ Cát Bà</a:t>
            </a:r>
          </a:p>
        </p:txBody>
      </p:sp>
      <p:sp>
        <p:nvSpPr>
          <p:cNvPr id="95282" name="Text Box 50"/>
          <p:cNvSpPr txBox="1">
            <a:spLocks noChangeArrowheads="1"/>
          </p:cNvSpPr>
          <p:nvPr/>
        </p:nvSpPr>
        <p:spPr bwMode="auto">
          <a:xfrm>
            <a:off x="2514600" y="1295400"/>
            <a:ext cx="2057400" cy="70802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Đ Bạch Long Vĩ</a:t>
            </a:r>
          </a:p>
        </p:txBody>
      </p:sp>
      <p:sp>
        <p:nvSpPr>
          <p:cNvPr id="95283" name="Text Box 51"/>
          <p:cNvSpPr txBox="1">
            <a:spLocks noChangeArrowheads="1"/>
          </p:cNvSpPr>
          <p:nvPr/>
        </p:nvSpPr>
        <p:spPr bwMode="auto">
          <a:xfrm>
            <a:off x="990600" y="6019800"/>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Côn Đảo</a:t>
            </a:r>
          </a:p>
        </p:txBody>
      </p:sp>
      <p:sp>
        <p:nvSpPr>
          <p:cNvPr id="95284" name="Text Box 52"/>
          <p:cNvSpPr txBox="1">
            <a:spLocks noChangeArrowheads="1"/>
          </p:cNvSpPr>
          <p:nvPr/>
        </p:nvSpPr>
        <p:spPr bwMode="auto">
          <a:xfrm>
            <a:off x="0" y="5334000"/>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Đ Phú Quốc</a:t>
            </a:r>
          </a:p>
        </p:txBody>
      </p:sp>
      <p:sp>
        <p:nvSpPr>
          <p:cNvPr id="95285" name="Text Box 53"/>
          <p:cNvSpPr txBox="1">
            <a:spLocks noChangeArrowheads="1"/>
          </p:cNvSpPr>
          <p:nvPr/>
        </p:nvSpPr>
        <p:spPr bwMode="auto">
          <a:xfrm>
            <a:off x="2819400" y="2819400"/>
            <a:ext cx="1752600" cy="70802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QĐ Hoàng Sa</a:t>
            </a:r>
          </a:p>
        </p:txBody>
      </p:sp>
      <p:sp>
        <p:nvSpPr>
          <p:cNvPr id="95286" name="Text Box 54"/>
          <p:cNvSpPr txBox="1">
            <a:spLocks noChangeArrowheads="1"/>
          </p:cNvSpPr>
          <p:nvPr/>
        </p:nvSpPr>
        <p:spPr bwMode="auto">
          <a:xfrm>
            <a:off x="2743200" y="5486400"/>
            <a:ext cx="19812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QĐ Trường 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65"/>
                                        </p:tgtEl>
                                        <p:attrNameLst>
                                          <p:attrName>style.visibility</p:attrName>
                                        </p:attrNameLst>
                                      </p:cBhvr>
                                      <p:to>
                                        <p:strVal val="visible"/>
                                      </p:to>
                                    </p:set>
                                    <p:animEffect transition="in" filter="blinds(horizontal)">
                                      <p:cBhvr>
                                        <p:cTn id="7" dur="500"/>
                                        <p:tgtEl>
                                          <p:spTgt spid="9526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5266"/>
                                        </p:tgtEl>
                                        <p:attrNameLst>
                                          <p:attrName>style.visibility</p:attrName>
                                        </p:attrNameLst>
                                      </p:cBhvr>
                                      <p:to>
                                        <p:strVal val="visible"/>
                                      </p:to>
                                    </p:set>
                                    <p:animEffect transition="in" filter="blinds(horizontal)">
                                      <p:cBhvr>
                                        <p:cTn id="10" dur="500"/>
                                        <p:tgtEl>
                                          <p:spTgt spid="952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5268"/>
                                        </p:tgtEl>
                                        <p:attrNameLst>
                                          <p:attrName>style.visibility</p:attrName>
                                        </p:attrNameLst>
                                      </p:cBhvr>
                                      <p:to>
                                        <p:strVal val="visible"/>
                                      </p:to>
                                    </p:set>
                                    <p:animEffect transition="in" filter="blinds(horizontal)">
                                      <p:cBhvr>
                                        <p:cTn id="15" dur="500"/>
                                        <p:tgtEl>
                                          <p:spTgt spid="9526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5264"/>
                                        </p:tgtEl>
                                        <p:attrNameLst>
                                          <p:attrName>style.visibility</p:attrName>
                                        </p:attrNameLst>
                                      </p:cBhvr>
                                      <p:to>
                                        <p:strVal val="visible"/>
                                      </p:to>
                                    </p:set>
                                    <p:animEffect transition="in" filter="blinds(horizontal)">
                                      <p:cBhvr>
                                        <p:cTn id="18" dur="500"/>
                                        <p:tgtEl>
                                          <p:spTgt spid="9526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5267"/>
                                        </p:tgtEl>
                                        <p:attrNameLst>
                                          <p:attrName>style.visibility</p:attrName>
                                        </p:attrNameLst>
                                      </p:cBhvr>
                                      <p:to>
                                        <p:strVal val="visible"/>
                                      </p:to>
                                    </p:set>
                                    <p:animEffect transition="in" filter="blinds(horizontal)">
                                      <p:cBhvr>
                                        <p:cTn id="23" dur="500"/>
                                        <p:tgtEl>
                                          <p:spTgt spid="9526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5263"/>
                                        </p:tgtEl>
                                        <p:attrNameLst>
                                          <p:attrName>style.visibility</p:attrName>
                                        </p:attrNameLst>
                                      </p:cBhvr>
                                      <p:to>
                                        <p:strVal val="visible"/>
                                      </p:to>
                                    </p:set>
                                    <p:animEffect transition="in" filter="blinds(horizontal)">
                                      <p:cBhvr>
                                        <p:cTn id="26" dur="500"/>
                                        <p:tgtEl>
                                          <p:spTgt spid="9526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5269"/>
                                        </p:tgtEl>
                                        <p:attrNameLst>
                                          <p:attrName>style.visibility</p:attrName>
                                        </p:attrNameLst>
                                      </p:cBhvr>
                                      <p:to>
                                        <p:strVal val="visible"/>
                                      </p:to>
                                    </p:set>
                                    <p:animEffect transition="in" filter="blinds(horizontal)">
                                      <p:cBhvr>
                                        <p:cTn id="31" dur="500"/>
                                        <p:tgtEl>
                                          <p:spTgt spid="9526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95255"/>
                                        </p:tgtEl>
                                        <p:attrNameLst>
                                          <p:attrName>style.visibility</p:attrName>
                                        </p:attrNameLst>
                                      </p:cBhvr>
                                      <p:to>
                                        <p:strVal val="visible"/>
                                      </p:to>
                                    </p:set>
                                    <p:anim calcmode="discrete" valueType="clr">
                                      <p:cBhvr override="childStyle">
                                        <p:cTn id="36" dur="80"/>
                                        <p:tgtEl>
                                          <p:spTgt spid="95255"/>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95255"/>
                                        </p:tgtEl>
                                        <p:attrNameLst>
                                          <p:attrName>fillcolor</p:attrName>
                                        </p:attrNameLst>
                                      </p:cBhvr>
                                      <p:tavLst>
                                        <p:tav tm="0">
                                          <p:val>
                                            <p:clrVal>
                                              <a:schemeClr val="accent2"/>
                                            </p:clrVal>
                                          </p:val>
                                        </p:tav>
                                        <p:tav tm="50000">
                                          <p:val>
                                            <p:clrVal>
                                              <a:schemeClr val="hlink"/>
                                            </p:clrVal>
                                          </p:val>
                                        </p:tav>
                                      </p:tavLst>
                                    </p:anim>
                                    <p:set>
                                      <p:cBhvr>
                                        <p:cTn id="38" dur="80"/>
                                        <p:tgtEl>
                                          <p:spTgt spid="95255"/>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95271"/>
                                        </p:tgtEl>
                                        <p:attrNameLst>
                                          <p:attrName>style.visibility</p:attrName>
                                        </p:attrNameLst>
                                      </p:cBhvr>
                                      <p:to>
                                        <p:strVal val="visible"/>
                                      </p:to>
                                    </p:set>
                                    <p:anim calcmode="discrete" valueType="clr">
                                      <p:cBhvr override="childStyle">
                                        <p:cTn id="43" dur="80"/>
                                        <p:tgtEl>
                                          <p:spTgt spid="95271"/>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95271"/>
                                        </p:tgtEl>
                                        <p:attrNameLst>
                                          <p:attrName>fillcolor</p:attrName>
                                        </p:attrNameLst>
                                      </p:cBhvr>
                                      <p:tavLst>
                                        <p:tav tm="0">
                                          <p:val>
                                            <p:clrVal>
                                              <a:schemeClr val="accent2"/>
                                            </p:clrVal>
                                          </p:val>
                                        </p:tav>
                                        <p:tav tm="50000">
                                          <p:val>
                                            <p:clrVal>
                                              <a:schemeClr val="hlink"/>
                                            </p:clrVal>
                                          </p:val>
                                        </p:tav>
                                      </p:tavLst>
                                    </p:anim>
                                    <p:set>
                                      <p:cBhvr>
                                        <p:cTn id="45" dur="80"/>
                                        <p:tgtEl>
                                          <p:spTgt spid="95271"/>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xit" presetSubtype="4" fill="hold" grpId="1" nodeType="clickEffect">
                                  <p:stCondLst>
                                    <p:cond delay="0"/>
                                  </p:stCondLst>
                                  <p:childTnLst>
                                    <p:anim calcmode="lin" valueType="num">
                                      <p:cBhvr additive="base">
                                        <p:cTn id="49" dur="500"/>
                                        <p:tgtEl>
                                          <p:spTgt spid="95266"/>
                                        </p:tgtEl>
                                        <p:attrNameLst>
                                          <p:attrName>ppt_x</p:attrName>
                                        </p:attrNameLst>
                                      </p:cBhvr>
                                      <p:tavLst>
                                        <p:tav tm="0">
                                          <p:val>
                                            <p:strVal val="ppt_x"/>
                                          </p:val>
                                        </p:tav>
                                        <p:tav tm="100000">
                                          <p:val>
                                            <p:strVal val="ppt_x"/>
                                          </p:val>
                                        </p:tav>
                                      </p:tavLst>
                                    </p:anim>
                                    <p:anim calcmode="lin" valueType="num">
                                      <p:cBhvr additive="base">
                                        <p:cTn id="50" dur="500"/>
                                        <p:tgtEl>
                                          <p:spTgt spid="95266"/>
                                        </p:tgtEl>
                                        <p:attrNameLst>
                                          <p:attrName>ppt_y</p:attrName>
                                        </p:attrNameLst>
                                      </p:cBhvr>
                                      <p:tavLst>
                                        <p:tav tm="0">
                                          <p:val>
                                            <p:strVal val="ppt_y"/>
                                          </p:val>
                                        </p:tav>
                                        <p:tav tm="100000">
                                          <p:val>
                                            <p:strVal val="1+ppt_h/2"/>
                                          </p:val>
                                        </p:tav>
                                      </p:tavLst>
                                    </p:anim>
                                    <p:set>
                                      <p:cBhvr>
                                        <p:cTn id="51" dur="1" fill="hold">
                                          <p:stCondLst>
                                            <p:cond delay="499"/>
                                          </p:stCondLst>
                                        </p:cTn>
                                        <p:tgtEl>
                                          <p:spTgt spid="95266"/>
                                        </p:tgtEl>
                                        <p:attrNameLst>
                                          <p:attrName>style.visibility</p:attrName>
                                        </p:attrNameLst>
                                      </p:cBhvr>
                                      <p:to>
                                        <p:strVal val="hidden"/>
                                      </p:to>
                                    </p:set>
                                  </p:childTnLst>
                                </p:cTn>
                              </p:par>
                              <p:par>
                                <p:cTn id="52" presetID="2" presetClass="exit" presetSubtype="4" fill="hold" grpId="1" nodeType="withEffect">
                                  <p:stCondLst>
                                    <p:cond delay="0"/>
                                  </p:stCondLst>
                                  <p:childTnLst>
                                    <p:anim calcmode="lin" valueType="num">
                                      <p:cBhvr additive="base">
                                        <p:cTn id="53" dur="500"/>
                                        <p:tgtEl>
                                          <p:spTgt spid="95265"/>
                                        </p:tgtEl>
                                        <p:attrNameLst>
                                          <p:attrName>ppt_x</p:attrName>
                                        </p:attrNameLst>
                                      </p:cBhvr>
                                      <p:tavLst>
                                        <p:tav tm="0">
                                          <p:val>
                                            <p:strVal val="ppt_x"/>
                                          </p:val>
                                        </p:tav>
                                        <p:tav tm="100000">
                                          <p:val>
                                            <p:strVal val="ppt_x"/>
                                          </p:val>
                                        </p:tav>
                                      </p:tavLst>
                                    </p:anim>
                                    <p:anim calcmode="lin" valueType="num">
                                      <p:cBhvr additive="base">
                                        <p:cTn id="54" dur="500"/>
                                        <p:tgtEl>
                                          <p:spTgt spid="95265"/>
                                        </p:tgtEl>
                                        <p:attrNameLst>
                                          <p:attrName>ppt_y</p:attrName>
                                        </p:attrNameLst>
                                      </p:cBhvr>
                                      <p:tavLst>
                                        <p:tav tm="0">
                                          <p:val>
                                            <p:strVal val="ppt_y"/>
                                          </p:val>
                                        </p:tav>
                                        <p:tav tm="100000">
                                          <p:val>
                                            <p:strVal val="1+ppt_h/2"/>
                                          </p:val>
                                        </p:tav>
                                      </p:tavLst>
                                    </p:anim>
                                    <p:set>
                                      <p:cBhvr>
                                        <p:cTn id="55" dur="1" fill="hold">
                                          <p:stCondLst>
                                            <p:cond delay="499"/>
                                          </p:stCondLst>
                                        </p:cTn>
                                        <p:tgtEl>
                                          <p:spTgt spid="95265"/>
                                        </p:tgtEl>
                                        <p:attrNameLst>
                                          <p:attrName>style.visibility</p:attrName>
                                        </p:attrNameLst>
                                      </p:cBhvr>
                                      <p:to>
                                        <p:strVal val="hidden"/>
                                      </p:to>
                                    </p:set>
                                  </p:childTnLst>
                                </p:cTn>
                              </p:par>
                              <p:par>
                                <p:cTn id="56" presetID="2" presetClass="exit" presetSubtype="4" fill="hold" grpId="1" nodeType="withEffect">
                                  <p:stCondLst>
                                    <p:cond delay="0"/>
                                  </p:stCondLst>
                                  <p:childTnLst>
                                    <p:anim calcmode="lin" valueType="num">
                                      <p:cBhvr additive="base">
                                        <p:cTn id="57" dur="500"/>
                                        <p:tgtEl>
                                          <p:spTgt spid="95269"/>
                                        </p:tgtEl>
                                        <p:attrNameLst>
                                          <p:attrName>ppt_x</p:attrName>
                                        </p:attrNameLst>
                                      </p:cBhvr>
                                      <p:tavLst>
                                        <p:tav tm="0">
                                          <p:val>
                                            <p:strVal val="ppt_x"/>
                                          </p:val>
                                        </p:tav>
                                        <p:tav tm="100000">
                                          <p:val>
                                            <p:strVal val="ppt_x"/>
                                          </p:val>
                                        </p:tav>
                                      </p:tavLst>
                                    </p:anim>
                                    <p:anim calcmode="lin" valueType="num">
                                      <p:cBhvr additive="base">
                                        <p:cTn id="58" dur="500"/>
                                        <p:tgtEl>
                                          <p:spTgt spid="95269"/>
                                        </p:tgtEl>
                                        <p:attrNameLst>
                                          <p:attrName>ppt_y</p:attrName>
                                        </p:attrNameLst>
                                      </p:cBhvr>
                                      <p:tavLst>
                                        <p:tav tm="0">
                                          <p:val>
                                            <p:strVal val="ppt_y"/>
                                          </p:val>
                                        </p:tav>
                                        <p:tav tm="100000">
                                          <p:val>
                                            <p:strVal val="1+ppt_h/2"/>
                                          </p:val>
                                        </p:tav>
                                      </p:tavLst>
                                    </p:anim>
                                    <p:set>
                                      <p:cBhvr>
                                        <p:cTn id="59" dur="1" fill="hold">
                                          <p:stCondLst>
                                            <p:cond delay="499"/>
                                          </p:stCondLst>
                                        </p:cTn>
                                        <p:tgtEl>
                                          <p:spTgt spid="95269"/>
                                        </p:tgtEl>
                                        <p:attrNameLst>
                                          <p:attrName>style.visibility</p:attrName>
                                        </p:attrNameLst>
                                      </p:cBhvr>
                                      <p:to>
                                        <p:strVal val="hidden"/>
                                      </p:to>
                                    </p:set>
                                  </p:childTnLst>
                                </p:cTn>
                              </p:par>
                              <p:par>
                                <p:cTn id="60" presetID="2" presetClass="exit" presetSubtype="4" fill="hold" grpId="1" nodeType="withEffect">
                                  <p:stCondLst>
                                    <p:cond delay="0"/>
                                  </p:stCondLst>
                                  <p:childTnLst>
                                    <p:anim calcmode="lin" valueType="num">
                                      <p:cBhvr additive="base">
                                        <p:cTn id="61" dur="500"/>
                                        <p:tgtEl>
                                          <p:spTgt spid="95268"/>
                                        </p:tgtEl>
                                        <p:attrNameLst>
                                          <p:attrName>ppt_x</p:attrName>
                                        </p:attrNameLst>
                                      </p:cBhvr>
                                      <p:tavLst>
                                        <p:tav tm="0">
                                          <p:val>
                                            <p:strVal val="ppt_x"/>
                                          </p:val>
                                        </p:tav>
                                        <p:tav tm="100000">
                                          <p:val>
                                            <p:strVal val="ppt_x"/>
                                          </p:val>
                                        </p:tav>
                                      </p:tavLst>
                                    </p:anim>
                                    <p:anim calcmode="lin" valueType="num">
                                      <p:cBhvr additive="base">
                                        <p:cTn id="62" dur="500"/>
                                        <p:tgtEl>
                                          <p:spTgt spid="95268"/>
                                        </p:tgtEl>
                                        <p:attrNameLst>
                                          <p:attrName>ppt_y</p:attrName>
                                        </p:attrNameLst>
                                      </p:cBhvr>
                                      <p:tavLst>
                                        <p:tav tm="0">
                                          <p:val>
                                            <p:strVal val="ppt_y"/>
                                          </p:val>
                                        </p:tav>
                                        <p:tav tm="100000">
                                          <p:val>
                                            <p:strVal val="1+ppt_h/2"/>
                                          </p:val>
                                        </p:tav>
                                      </p:tavLst>
                                    </p:anim>
                                    <p:set>
                                      <p:cBhvr>
                                        <p:cTn id="63" dur="1" fill="hold">
                                          <p:stCondLst>
                                            <p:cond delay="499"/>
                                          </p:stCondLst>
                                        </p:cTn>
                                        <p:tgtEl>
                                          <p:spTgt spid="95268"/>
                                        </p:tgtEl>
                                        <p:attrNameLst>
                                          <p:attrName>style.visibility</p:attrName>
                                        </p:attrNameLst>
                                      </p:cBhvr>
                                      <p:to>
                                        <p:strVal val="hidden"/>
                                      </p:to>
                                    </p:set>
                                  </p:childTnLst>
                                </p:cTn>
                              </p:par>
                              <p:par>
                                <p:cTn id="64" presetID="2" presetClass="exit" presetSubtype="4" fill="hold" grpId="1" nodeType="withEffect">
                                  <p:stCondLst>
                                    <p:cond delay="0"/>
                                  </p:stCondLst>
                                  <p:childTnLst>
                                    <p:anim calcmode="lin" valueType="num">
                                      <p:cBhvr additive="base">
                                        <p:cTn id="65" dur="500"/>
                                        <p:tgtEl>
                                          <p:spTgt spid="95264"/>
                                        </p:tgtEl>
                                        <p:attrNameLst>
                                          <p:attrName>ppt_x</p:attrName>
                                        </p:attrNameLst>
                                      </p:cBhvr>
                                      <p:tavLst>
                                        <p:tav tm="0">
                                          <p:val>
                                            <p:strVal val="ppt_x"/>
                                          </p:val>
                                        </p:tav>
                                        <p:tav tm="100000">
                                          <p:val>
                                            <p:strVal val="ppt_x"/>
                                          </p:val>
                                        </p:tav>
                                      </p:tavLst>
                                    </p:anim>
                                    <p:anim calcmode="lin" valueType="num">
                                      <p:cBhvr additive="base">
                                        <p:cTn id="66" dur="500"/>
                                        <p:tgtEl>
                                          <p:spTgt spid="95264"/>
                                        </p:tgtEl>
                                        <p:attrNameLst>
                                          <p:attrName>ppt_y</p:attrName>
                                        </p:attrNameLst>
                                      </p:cBhvr>
                                      <p:tavLst>
                                        <p:tav tm="0">
                                          <p:val>
                                            <p:strVal val="ppt_y"/>
                                          </p:val>
                                        </p:tav>
                                        <p:tav tm="100000">
                                          <p:val>
                                            <p:strVal val="1+ppt_h/2"/>
                                          </p:val>
                                        </p:tav>
                                      </p:tavLst>
                                    </p:anim>
                                    <p:set>
                                      <p:cBhvr>
                                        <p:cTn id="67" dur="1" fill="hold">
                                          <p:stCondLst>
                                            <p:cond delay="499"/>
                                          </p:stCondLst>
                                        </p:cTn>
                                        <p:tgtEl>
                                          <p:spTgt spid="95264"/>
                                        </p:tgtEl>
                                        <p:attrNameLst>
                                          <p:attrName>style.visibility</p:attrName>
                                        </p:attrNameLst>
                                      </p:cBhvr>
                                      <p:to>
                                        <p:strVal val="hidden"/>
                                      </p:to>
                                    </p:set>
                                  </p:childTnLst>
                                </p:cTn>
                              </p:par>
                              <p:par>
                                <p:cTn id="68" presetID="2" presetClass="exit" presetSubtype="4" fill="hold" grpId="1" nodeType="withEffect">
                                  <p:stCondLst>
                                    <p:cond delay="0"/>
                                  </p:stCondLst>
                                  <p:childTnLst>
                                    <p:anim calcmode="lin" valueType="num">
                                      <p:cBhvr additive="base">
                                        <p:cTn id="69" dur="500"/>
                                        <p:tgtEl>
                                          <p:spTgt spid="95267"/>
                                        </p:tgtEl>
                                        <p:attrNameLst>
                                          <p:attrName>ppt_x</p:attrName>
                                        </p:attrNameLst>
                                      </p:cBhvr>
                                      <p:tavLst>
                                        <p:tav tm="0">
                                          <p:val>
                                            <p:strVal val="ppt_x"/>
                                          </p:val>
                                        </p:tav>
                                        <p:tav tm="100000">
                                          <p:val>
                                            <p:strVal val="ppt_x"/>
                                          </p:val>
                                        </p:tav>
                                      </p:tavLst>
                                    </p:anim>
                                    <p:anim calcmode="lin" valueType="num">
                                      <p:cBhvr additive="base">
                                        <p:cTn id="70" dur="500"/>
                                        <p:tgtEl>
                                          <p:spTgt spid="95267"/>
                                        </p:tgtEl>
                                        <p:attrNameLst>
                                          <p:attrName>ppt_y</p:attrName>
                                        </p:attrNameLst>
                                      </p:cBhvr>
                                      <p:tavLst>
                                        <p:tav tm="0">
                                          <p:val>
                                            <p:strVal val="ppt_y"/>
                                          </p:val>
                                        </p:tav>
                                        <p:tav tm="100000">
                                          <p:val>
                                            <p:strVal val="1+ppt_h/2"/>
                                          </p:val>
                                        </p:tav>
                                      </p:tavLst>
                                    </p:anim>
                                    <p:set>
                                      <p:cBhvr>
                                        <p:cTn id="71" dur="1" fill="hold">
                                          <p:stCondLst>
                                            <p:cond delay="499"/>
                                          </p:stCondLst>
                                        </p:cTn>
                                        <p:tgtEl>
                                          <p:spTgt spid="95267"/>
                                        </p:tgtEl>
                                        <p:attrNameLst>
                                          <p:attrName>style.visibility</p:attrName>
                                        </p:attrNameLst>
                                      </p:cBhvr>
                                      <p:to>
                                        <p:strVal val="hidden"/>
                                      </p:to>
                                    </p:set>
                                  </p:childTnLst>
                                </p:cTn>
                              </p:par>
                              <p:par>
                                <p:cTn id="72" presetID="2" presetClass="exit" presetSubtype="4" fill="hold" grpId="1" nodeType="withEffect">
                                  <p:stCondLst>
                                    <p:cond delay="0"/>
                                  </p:stCondLst>
                                  <p:childTnLst>
                                    <p:anim calcmode="lin" valueType="num">
                                      <p:cBhvr additive="base">
                                        <p:cTn id="73" dur="500"/>
                                        <p:tgtEl>
                                          <p:spTgt spid="95263"/>
                                        </p:tgtEl>
                                        <p:attrNameLst>
                                          <p:attrName>ppt_x</p:attrName>
                                        </p:attrNameLst>
                                      </p:cBhvr>
                                      <p:tavLst>
                                        <p:tav tm="0">
                                          <p:val>
                                            <p:strVal val="ppt_x"/>
                                          </p:val>
                                        </p:tav>
                                        <p:tav tm="100000">
                                          <p:val>
                                            <p:strVal val="ppt_x"/>
                                          </p:val>
                                        </p:tav>
                                      </p:tavLst>
                                    </p:anim>
                                    <p:anim calcmode="lin" valueType="num">
                                      <p:cBhvr additive="base">
                                        <p:cTn id="74" dur="500"/>
                                        <p:tgtEl>
                                          <p:spTgt spid="95263"/>
                                        </p:tgtEl>
                                        <p:attrNameLst>
                                          <p:attrName>ppt_y</p:attrName>
                                        </p:attrNameLst>
                                      </p:cBhvr>
                                      <p:tavLst>
                                        <p:tav tm="0">
                                          <p:val>
                                            <p:strVal val="ppt_y"/>
                                          </p:val>
                                        </p:tav>
                                        <p:tav tm="100000">
                                          <p:val>
                                            <p:strVal val="1+ppt_h/2"/>
                                          </p:val>
                                        </p:tav>
                                      </p:tavLst>
                                    </p:anim>
                                    <p:set>
                                      <p:cBhvr>
                                        <p:cTn id="75" dur="1" fill="hold">
                                          <p:stCondLst>
                                            <p:cond delay="499"/>
                                          </p:stCondLst>
                                        </p:cTn>
                                        <p:tgtEl>
                                          <p:spTgt spid="95263"/>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95275"/>
                                        </p:tgtEl>
                                        <p:attrNameLst>
                                          <p:attrName>style.visibility</p:attrName>
                                        </p:attrNameLst>
                                      </p:cBhvr>
                                      <p:to>
                                        <p:strVal val="visible"/>
                                      </p:to>
                                    </p:set>
                                    <p:animEffect transition="in" filter="blinds(horizontal)">
                                      <p:cBhvr>
                                        <p:cTn id="80" dur="500"/>
                                        <p:tgtEl>
                                          <p:spTgt spid="95275"/>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95281"/>
                                        </p:tgtEl>
                                        <p:attrNameLst>
                                          <p:attrName>style.visibility</p:attrName>
                                        </p:attrNameLst>
                                      </p:cBhvr>
                                      <p:to>
                                        <p:strVal val="visible"/>
                                      </p:to>
                                    </p:set>
                                    <p:animEffect transition="in" filter="blinds(horizontal)">
                                      <p:cBhvr>
                                        <p:cTn id="83" dur="500"/>
                                        <p:tgtEl>
                                          <p:spTgt spid="9528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95276"/>
                                        </p:tgtEl>
                                        <p:attrNameLst>
                                          <p:attrName>style.visibility</p:attrName>
                                        </p:attrNameLst>
                                      </p:cBhvr>
                                      <p:to>
                                        <p:strVal val="visible"/>
                                      </p:to>
                                    </p:set>
                                    <p:animEffect transition="in" filter="blinds(horizontal)">
                                      <p:cBhvr>
                                        <p:cTn id="88" dur="500"/>
                                        <p:tgtEl>
                                          <p:spTgt spid="95276"/>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95282"/>
                                        </p:tgtEl>
                                        <p:attrNameLst>
                                          <p:attrName>style.visibility</p:attrName>
                                        </p:attrNameLst>
                                      </p:cBhvr>
                                      <p:to>
                                        <p:strVal val="visible"/>
                                      </p:to>
                                    </p:set>
                                    <p:animEffect transition="in" filter="blinds(horizontal)">
                                      <p:cBhvr>
                                        <p:cTn id="91" dur="500"/>
                                        <p:tgtEl>
                                          <p:spTgt spid="95282"/>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95278"/>
                                        </p:tgtEl>
                                        <p:attrNameLst>
                                          <p:attrName>style.visibility</p:attrName>
                                        </p:attrNameLst>
                                      </p:cBhvr>
                                      <p:to>
                                        <p:strVal val="visible"/>
                                      </p:to>
                                    </p:set>
                                    <p:animEffect transition="in" filter="blinds(horizontal)">
                                      <p:cBhvr>
                                        <p:cTn id="96" dur="500"/>
                                        <p:tgtEl>
                                          <p:spTgt spid="95278"/>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95284"/>
                                        </p:tgtEl>
                                        <p:attrNameLst>
                                          <p:attrName>style.visibility</p:attrName>
                                        </p:attrNameLst>
                                      </p:cBhvr>
                                      <p:to>
                                        <p:strVal val="visible"/>
                                      </p:to>
                                    </p:set>
                                    <p:animEffect transition="in" filter="blinds(horizontal)">
                                      <p:cBhvr>
                                        <p:cTn id="99" dur="500"/>
                                        <p:tgtEl>
                                          <p:spTgt spid="95284"/>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95277"/>
                                        </p:tgtEl>
                                        <p:attrNameLst>
                                          <p:attrName>style.visibility</p:attrName>
                                        </p:attrNameLst>
                                      </p:cBhvr>
                                      <p:to>
                                        <p:strVal val="visible"/>
                                      </p:to>
                                    </p:set>
                                    <p:animEffect transition="in" filter="blinds(horizontal)">
                                      <p:cBhvr>
                                        <p:cTn id="104" dur="500"/>
                                        <p:tgtEl>
                                          <p:spTgt spid="95277"/>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95283"/>
                                        </p:tgtEl>
                                        <p:attrNameLst>
                                          <p:attrName>style.visibility</p:attrName>
                                        </p:attrNameLst>
                                      </p:cBhvr>
                                      <p:to>
                                        <p:strVal val="visible"/>
                                      </p:to>
                                    </p:set>
                                    <p:animEffect transition="in" filter="blinds(horizontal)">
                                      <p:cBhvr>
                                        <p:cTn id="107" dur="500"/>
                                        <p:tgtEl>
                                          <p:spTgt spid="9528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95279"/>
                                        </p:tgtEl>
                                        <p:attrNameLst>
                                          <p:attrName>style.visibility</p:attrName>
                                        </p:attrNameLst>
                                      </p:cBhvr>
                                      <p:to>
                                        <p:strVal val="visible"/>
                                      </p:to>
                                    </p:set>
                                    <p:animEffect transition="in" filter="blinds(horizontal)">
                                      <p:cBhvr>
                                        <p:cTn id="112" dur="500"/>
                                        <p:tgtEl>
                                          <p:spTgt spid="95279"/>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95285"/>
                                        </p:tgtEl>
                                        <p:attrNameLst>
                                          <p:attrName>style.visibility</p:attrName>
                                        </p:attrNameLst>
                                      </p:cBhvr>
                                      <p:to>
                                        <p:strVal val="visible"/>
                                      </p:to>
                                    </p:set>
                                    <p:animEffect transition="in" filter="blinds(horizontal)">
                                      <p:cBhvr>
                                        <p:cTn id="115" dur="500"/>
                                        <p:tgtEl>
                                          <p:spTgt spid="95285"/>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95280"/>
                                        </p:tgtEl>
                                        <p:attrNameLst>
                                          <p:attrName>style.visibility</p:attrName>
                                        </p:attrNameLst>
                                      </p:cBhvr>
                                      <p:to>
                                        <p:strVal val="visible"/>
                                      </p:to>
                                    </p:set>
                                    <p:animEffect transition="in" filter="blinds(horizontal)">
                                      <p:cBhvr>
                                        <p:cTn id="120" dur="500"/>
                                        <p:tgtEl>
                                          <p:spTgt spid="95280"/>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95286"/>
                                        </p:tgtEl>
                                        <p:attrNameLst>
                                          <p:attrName>style.visibility</p:attrName>
                                        </p:attrNameLst>
                                      </p:cBhvr>
                                      <p:to>
                                        <p:strVal val="visible"/>
                                      </p:to>
                                    </p:set>
                                    <p:animEffect transition="in" filter="blinds(horizontal)">
                                      <p:cBhvr>
                                        <p:cTn id="123" dur="500"/>
                                        <p:tgtEl>
                                          <p:spTgt spid="95286"/>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7" presetClass="entr" presetSubtype="0" fill="hold" grpId="0" nodeType="clickEffect">
                                  <p:stCondLst>
                                    <p:cond delay="0"/>
                                  </p:stCondLst>
                                  <p:iterate type="lt">
                                    <p:tmPct val="50000"/>
                                  </p:iterate>
                                  <p:childTnLst>
                                    <p:set>
                                      <p:cBhvr>
                                        <p:cTn id="127" dur="1" fill="hold">
                                          <p:stCondLst>
                                            <p:cond delay="0"/>
                                          </p:stCondLst>
                                        </p:cTn>
                                        <p:tgtEl>
                                          <p:spTgt spid="95270"/>
                                        </p:tgtEl>
                                        <p:attrNameLst>
                                          <p:attrName>style.visibility</p:attrName>
                                        </p:attrNameLst>
                                      </p:cBhvr>
                                      <p:to>
                                        <p:strVal val="visible"/>
                                      </p:to>
                                    </p:set>
                                    <p:anim calcmode="discrete" valueType="clr">
                                      <p:cBhvr override="childStyle">
                                        <p:cTn id="128" dur="80"/>
                                        <p:tgtEl>
                                          <p:spTgt spid="95270"/>
                                        </p:tgtEl>
                                        <p:attrNameLst>
                                          <p:attrName>style.color</p:attrName>
                                        </p:attrNameLst>
                                      </p:cBhvr>
                                      <p:tavLst>
                                        <p:tav tm="0">
                                          <p:val>
                                            <p:clrVal>
                                              <a:schemeClr val="accent2"/>
                                            </p:clrVal>
                                          </p:val>
                                        </p:tav>
                                        <p:tav tm="50000">
                                          <p:val>
                                            <p:clrVal>
                                              <a:schemeClr val="hlink"/>
                                            </p:clrVal>
                                          </p:val>
                                        </p:tav>
                                      </p:tavLst>
                                    </p:anim>
                                    <p:anim calcmode="discrete" valueType="clr">
                                      <p:cBhvr>
                                        <p:cTn id="129" dur="80"/>
                                        <p:tgtEl>
                                          <p:spTgt spid="95270"/>
                                        </p:tgtEl>
                                        <p:attrNameLst>
                                          <p:attrName>fillcolor</p:attrName>
                                        </p:attrNameLst>
                                      </p:cBhvr>
                                      <p:tavLst>
                                        <p:tav tm="0">
                                          <p:val>
                                            <p:clrVal>
                                              <a:schemeClr val="accent2"/>
                                            </p:clrVal>
                                          </p:val>
                                        </p:tav>
                                        <p:tav tm="50000">
                                          <p:val>
                                            <p:clrVal>
                                              <a:schemeClr val="hlink"/>
                                            </p:clrVal>
                                          </p:val>
                                        </p:tav>
                                      </p:tavLst>
                                    </p:anim>
                                    <p:set>
                                      <p:cBhvr>
                                        <p:cTn id="130" dur="80"/>
                                        <p:tgtEl>
                                          <p:spTgt spid="952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5" grpId="0"/>
      <p:bldP spid="95263" grpId="0" animBg="1"/>
      <p:bldP spid="95263" grpId="1" animBg="1"/>
      <p:bldP spid="95264" grpId="0" animBg="1"/>
      <p:bldP spid="95264" grpId="1" animBg="1"/>
      <p:bldP spid="95265" grpId="0" animBg="1"/>
      <p:bldP spid="95265" grpId="1" animBg="1"/>
      <p:bldP spid="95266" grpId="0"/>
      <p:bldP spid="95266" grpId="1"/>
      <p:bldP spid="95267" grpId="0"/>
      <p:bldP spid="95267" grpId="1"/>
      <p:bldP spid="95268" grpId="0"/>
      <p:bldP spid="95268" grpId="1"/>
      <p:bldP spid="95269" grpId="0" animBg="1"/>
      <p:bldP spid="95269" grpId="1" animBg="1"/>
      <p:bldP spid="95270" grpId="0"/>
      <p:bldP spid="95271" grpId="0" animBg="1"/>
      <p:bldP spid="95275" grpId="0" animBg="1"/>
      <p:bldP spid="95276" grpId="0" animBg="1"/>
      <p:bldP spid="95277" grpId="0" animBg="1"/>
      <p:bldP spid="95278" grpId="0" animBg="1"/>
      <p:bldP spid="95279" grpId="0" animBg="1"/>
      <p:bldP spid="95280" grpId="0" animBg="1"/>
      <p:bldP spid="95281" grpId="0"/>
      <p:bldP spid="95282" grpId="0"/>
      <p:bldP spid="95283" grpId="0"/>
      <p:bldP spid="95284" grpId="0"/>
      <p:bldP spid="95285" grpId="0"/>
      <p:bldP spid="952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0" y="152400"/>
            <a:ext cx="9144000" cy="579438"/>
          </a:xfrm>
          <a:prstGeom prst="rect">
            <a:avLst/>
          </a:prstGeom>
          <a:noFill/>
          <a:ln w="9525" algn="ctr">
            <a:noFill/>
            <a:miter lim="800000"/>
            <a:headEnd/>
            <a:tailEnd/>
          </a:ln>
        </p:spPr>
        <p:txBody>
          <a:bodyPr>
            <a:spAutoFit/>
          </a:bodyPr>
          <a:lstStyle/>
          <a:p>
            <a:pPr marL="342900" indent="-342900">
              <a:spcBef>
                <a:spcPct val="50000"/>
              </a:spcBef>
            </a:pPr>
            <a:r>
              <a:rPr lang="en-US" b="1">
                <a:latin typeface="Arial" charset="0"/>
                <a:sym typeface="Wingdings" pitchFamily="2" charset="2"/>
              </a:rPr>
              <a:t>Hãy chỉ vị trí của nước ta trên quả địa cầu? </a:t>
            </a:r>
            <a:endParaRPr lang="en-US">
              <a:latin typeface="Arial" charset="0"/>
              <a:sym typeface="Wingdings" pitchFamily="2" charset="2"/>
            </a:endParaRPr>
          </a:p>
        </p:txBody>
      </p:sp>
      <p:sp>
        <p:nvSpPr>
          <p:cNvPr id="96259" name="Text Box 3"/>
          <p:cNvSpPr txBox="1">
            <a:spLocks noChangeArrowheads="1"/>
          </p:cNvSpPr>
          <p:nvPr/>
        </p:nvSpPr>
        <p:spPr bwMode="auto">
          <a:xfrm>
            <a:off x="0" y="127000"/>
            <a:ext cx="8915400" cy="2062163"/>
          </a:xfrm>
          <a:prstGeom prst="rect">
            <a:avLst/>
          </a:prstGeom>
          <a:noFill/>
          <a:ln w="9525" algn="ctr">
            <a:noFill/>
            <a:miter lim="800000"/>
            <a:headEnd/>
            <a:tailEnd/>
          </a:ln>
        </p:spPr>
        <p:txBody>
          <a:bodyPr>
            <a:spAutoFit/>
          </a:bodyPr>
          <a:lstStyle/>
          <a:p>
            <a:pPr marL="342900" indent="858838" algn="just">
              <a:spcBef>
                <a:spcPct val="50000"/>
              </a:spcBef>
            </a:pPr>
            <a:r>
              <a:rPr lang="en-US" b="1">
                <a:latin typeface="Arial" charset="0"/>
              </a:rPr>
              <a:t> Với vị trí nh</a:t>
            </a:r>
            <a:r>
              <a:rPr lang="vi-VN" b="1">
                <a:latin typeface="Arial" charset="0"/>
              </a:rPr>
              <a:t>ư</a:t>
            </a:r>
            <a:r>
              <a:rPr lang="en-US" b="1">
                <a:latin typeface="Arial" charset="0"/>
              </a:rPr>
              <a:t> vậy h</a:t>
            </a:r>
            <a:r>
              <a:rPr lang="vi-VN" b="1">
                <a:latin typeface="Arial" charset="0"/>
              </a:rPr>
              <a:t>ơ</a:t>
            </a:r>
            <a:r>
              <a:rPr lang="en-US" b="1">
                <a:latin typeface="Arial" charset="0"/>
              </a:rPr>
              <a:t>n nữa n</a:t>
            </a:r>
            <a:r>
              <a:rPr lang="vi-VN" b="1">
                <a:latin typeface="Arial" charset="0"/>
              </a:rPr>
              <a:t>ư</a:t>
            </a:r>
            <a:r>
              <a:rPr lang="en-US" b="1">
                <a:latin typeface="Arial" charset="0"/>
              </a:rPr>
              <a:t>ớc ta lại có vùng biển thông với </a:t>
            </a:r>
            <a:r>
              <a:rPr lang="vi-VN" b="1">
                <a:latin typeface="Arial" charset="0"/>
              </a:rPr>
              <a:t>đ</a:t>
            </a:r>
            <a:r>
              <a:rPr lang="en-US" b="1">
                <a:latin typeface="Arial" charset="0"/>
              </a:rPr>
              <a:t>ại d</a:t>
            </a:r>
            <a:r>
              <a:rPr lang="vi-VN" b="1">
                <a:latin typeface="Arial" charset="0"/>
              </a:rPr>
              <a:t>ươ</a:t>
            </a:r>
            <a:r>
              <a:rPr lang="en-US" b="1">
                <a:latin typeface="Arial" charset="0"/>
              </a:rPr>
              <a:t>ng nên thuận lợi gì cho việc giao l</a:t>
            </a:r>
            <a:r>
              <a:rPr lang="vi-VN" b="1">
                <a:latin typeface="Arial" charset="0"/>
              </a:rPr>
              <a:t>ư</a:t>
            </a:r>
            <a:r>
              <a:rPr lang="en-US" b="1">
                <a:latin typeface="Arial" charset="0"/>
              </a:rPr>
              <a:t>u với các n</a:t>
            </a:r>
            <a:r>
              <a:rPr lang="vi-VN" b="1">
                <a:latin typeface="Arial" charset="0"/>
              </a:rPr>
              <a:t>ư</a:t>
            </a:r>
            <a:r>
              <a:rPr lang="en-US" b="1">
                <a:latin typeface="Arial" charset="0"/>
              </a:rPr>
              <a:t>ớc khác?</a:t>
            </a:r>
            <a:endParaRPr lang="en-US">
              <a:latin typeface="Arial" charset="0"/>
            </a:endParaRPr>
          </a:p>
        </p:txBody>
      </p:sp>
      <p:pic>
        <p:nvPicPr>
          <p:cNvPr id="10244" name="Picture 4"/>
          <p:cNvPicPr>
            <a:picLocks noChangeAspect="1" noChangeArrowheads="1"/>
          </p:cNvPicPr>
          <p:nvPr/>
        </p:nvPicPr>
        <p:blipFill>
          <a:blip r:embed="rId2">
            <a:lum bright="-20000" contrast="40000"/>
          </a:blip>
          <a:srcRect/>
          <a:stretch>
            <a:fillRect/>
          </a:stretch>
        </p:blipFill>
        <p:spPr bwMode="auto">
          <a:xfrm>
            <a:off x="1276350" y="1698625"/>
            <a:ext cx="6781800" cy="5159375"/>
          </a:xfrm>
          <a:prstGeom prst="rect">
            <a:avLst/>
          </a:prstGeom>
          <a:noFill/>
          <a:ln w="9525" algn="ctr">
            <a:noFill/>
            <a:miter lim="800000"/>
            <a:headEnd/>
            <a:tailEnd/>
          </a:ln>
        </p:spPr>
      </p:pic>
      <p:sp>
        <p:nvSpPr>
          <p:cNvPr id="96262" name="Freeform 6"/>
          <p:cNvSpPr>
            <a:spLocks/>
          </p:cNvSpPr>
          <p:nvPr/>
        </p:nvSpPr>
        <p:spPr bwMode="auto">
          <a:xfrm>
            <a:off x="5791200" y="3441700"/>
            <a:ext cx="457200" cy="609600"/>
          </a:xfrm>
          <a:custGeom>
            <a:avLst/>
            <a:gdLst>
              <a:gd name="T0" fmla="*/ 278376 w 1984"/>
              <a:gd name="T1" fmla="*/ 54808 h 4360"/>
              <a:gd name="T2" fmla="*/ 245192 w 1984"/>
              <a:gd name="T3" fmla="*/ 21252 h 4360"/>
              <a:gd name="T4" fmla="*/ 200947 w 1984"/>
              <a:gd name="T5" fmla="*/ 1119 h 4360"/>
              <a:gd name="T6" fmla="*/ 167763 w 1984"/>
              <a:gd name="T7" fmla="*/ 21252 h 4360"/>
              <a:gd name="T8" fmla="*/ 112456 w 1984"/>
              <a:gd name="T9" fmla="*/ 27963 h 4360"/>
              <a:gd name="T10" fmla="*/ 68211 w 1984"/>
              <a:gd name="T11" fmla="*/ 34674 h 4360"/>
              <a:gd name="T12" fmla="*/ 35027 w 1984"/>
              <a:gd name="T13" fmla="*/ 21252 h 4360"/>
              <a:gd name="T14" fmla="*/ 1844 w 1984"/>
              <a:gd name="T15" fmla="*/ 41386 h 4360"/>
              <a:gd name="T16" fmla="*/ 57150 w 1984"/>
              <a:gd name="T17" fmla="*/ 68230 h 4360"/>
              <a:gd name="T18" fmla="*/ 90334 w 1984"/>
              <a:gd name="T19" fmla="*/ 108498 h 4360"/>
              <a:gd name="T20" fmla="*/ 134579 w 1984"/>
              <a:gd name="T21" fmla="*/ 101786 h 4360"/>
              <a:gd name="T22" fmla="*/ 145640 w 1984"/>
              <a:gd name="T23" fmla="*/ 121920 h 4360"/>
              <a:gd name="T24" fmla="*/ 178824 w 1984"/>
              <a:gd name="T25" fmla="*/ 135342 h 4360"/>
              <a:gd name="T26" fmla="*/ 156702 w 1984"/>
              <a:gd name="T27" fmla="*/ 155476 h 4360"/>
              <a:gd name="T28" fmla="*/ 112456 w 1984"/>
              <a:gd name="T29" fmla="*/ 168898 h 4360"/>
              <a:gd name="T30" fmla="*/ 178824 w 1984"/>
              <a:gd name="T31" fmla="*/ 202454 h 4360"/>
              <a:gd name="T32" fmla="*/ 212008 w 1984"/>
              <a:gd name="T33" fmla="*/ 215877 h 4360"/>
              <a:gd name="T34" fmla="*/ 245192 w 1984"/>
              <a:gd name="T35" fmla="*/ 256144 h 4360"/>
              <a:gd name="T36" fmla="*/ 278376 w 1984"/>
              <a:gd name="T37" fmla="*/ 289700 h 4360"/>
              <a:gd name="T38" fmla="*/ 333682 w 1984"/>
              <a:gd name="T39" fmla="*/ 303122 h 4360"/>
              <a:gd name="T40" fmla="*/ 344744 w 1984"/>
              <a:gd name="T41" fmla="*/ 329967 h 4360"/>
              <a:gd name="T42" fmla="*/ 333682 w 1984"/>
              <a:gd name="T43" fmla="*/ 363523 h 4360"/>
              <a:gd name="T44" fmla="*/ 333682 w 1984"/>
              <a:gd name="T45" fmla="*/ 397079 h 4360"/>
              <a:gd name="T46" fmla="*/ 333682 w 1984"/>
              <a:gd name="T47" fmla="*/ 423924 h 4360"/>
              <a:gd name="T48" fmla="*/ 300498 w 1984"/>
              <a:gd name="T49" fmla="*/ 450768 h 4360"/>
              <a:gd name="T50" fmla="*/ 267315 w 1984"/>
              <a:gd name="T51" fmla="*/ 484324 h 4360"/>
              <a:gd name="T52" fmla="*/ 256253 w 1984"/>
              <a:gd name="T53" fmla="*/ 511169 h 4360"/>
              <a:gd name="T54" fmla="*/ 223069 w 1984"/>
              <a:gd name="T55" fmla="*/ 504458 h 4360"/>
              <a:gd name="T56" fmla="*/ 156702 w 1984"/>
              <a:gd name="T57" fmla="*/ 524592 h 4360"/>
              <a:gd name="T58" fmla="*/ 145640 w 1984"/>
              <a:gd name="T59" fmla="*/ 544725 h 4360"/>
              <a:gd name="T60" fmla="*/ 178824 w 1984"/>
              <a:gd name="T61" fmla="*/ 551436 h 4360"/>
              <a:gd name="T62" fmla="*/ 145640 w 1984"/>
              <a:gd name="T63" fmla="*/ 598415 h 4360"/>
              <a:gd name="T64" fmla="*/ 145640 w 1984"/>
              <a:gd name="T65" fmla="*/ 605126 h 4360"/>
              <a:gd name="T66" fmla="*/ 200947 w 1984"/>
              <a:gd name="T67" fmla="*/ 578281 h 4360"/>
              <a:gd name="T68" fmla="*/ 256253 w 1984"/>
              <a:gd name="T69" fmla="*/ 564859 h 4360"/>
              <a:gd name="T70" fmla="*/ 267315 w 1984"/>
              <a:gd name="T71" fmla="*/ 551436 h 4360"/>
              <a:gd name="T72" fmla="*/ 300498 w 1984"/>
              <a:gd name="T73" fmla="*/ 538014 h 4360"/>
              <a:gd name="T74" fmla="*/ 300498 w 1984"/>
              <a:gd name="T75" fmla="*/ 531303 h 4360"/>
              <a:gd name="T76" fmla="*/ 366866 w 1984"/>
              <a:gd name="T77" fmla="*/ 517880 h 4360"/>
              <a:gd name="T78" fmla="*/ 433234 w 1984"/>
              <a:gd name="T79" fmla="*/ 491036 h 4360"/>
              <a:gd name="T80" fmla="*/ 444295 w 1984"/>
              <a:gd name="T81" fmla="*/ 484324 h 4360"/>
              <a:gd name="T82" fmla="*/ 455356 w 1984"/>
              <a:gd name="T83" fmla="*/ 417212 h 4360"/>
              <a:gd name="T84" fmla="*/ 422173 w 1984"/>
              <a:gd name="T85" fmla="*/ 329967 h 4360"/>
              <a:gd name="T86" fmla="*/ 400050 w 1984"/>
              <a:gd name="T87" fmla="*/ 329967 h 4360"/>
              <a:gd name="T88" fmla="*/ 366866 w 1984"/>
              <a:gd name="T89" fmla="*/ 289700 h 4360"/>
              <a:gd name="T90" fmla="*/ 267315 w 1984"/>
              <a:gd name="T91" fmla="*/ 236010 h 4360"/>
              <a:gd name="T92" fmla="*/ 267315 w 1984"/>
              <a:gd name="T93" fmla="*/ 215877 h 4360"/>
              <a:gd name="T94" fmla="*/ 223069 w 1984"/>
              <a:gd name="T95" fmla="*/ 182321 h 4360"/>
              <a:gd name="T96" fmla="*/ 234131 w 1984"/>
              <a:gd name="T97" fmla="*/ 148765 h 4360"/>
              <a:gd name="T98" fmla="*/ 267315 w 1984"/>
              <a:gd name="T99" fmla="*/ 128631 h 4360"/>
              <a:gd name="T100" fmla="*/ 289437 w 1984"/>
              <a:gd name="T101" fmla="*/ 115209 h 4360"/>
              <a:gd name="T102" fmla="*/ 333682 w 1984"/>
              <a:gd name="T103" fmla="*/ 101786 h 4360"/>
              <a:gd name="T104" fmla="*/ 366866 w 1984"/>
              <a:gd name="T105" fmla="*/ 88364 h 43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4"/>
              <a:gd name="T160" fmla="*/ 0 h 4360"/>
              <a:gd name="T161" fmla="*/ 1984 w 1984"/>
              <a:gd name="T162" fmla="*/ 4360 h 43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4" h="4360">
                <a:moveTo>
                  <a:pt x="1592" y="584"/>
                </a:moveTo>
                <a:cubicBezTo>
                  <a:pt x="1528" y="544"/>
                  <a:pt x="1264" y="456"/>
                  <a:pt x="1208" y="392"/>
                </a:cubicBezTo>
                <a:cubicBezTo>
                  <a:pt x="1152" y="328"/>
                  <a:pt x="1280" y="240"/>
                  <a:pt x="1256" y="200"/>
                </a:cubicBezTo>
                <a:cubicBezTo>
                  <a:pt x="1232" y="160"/>
                  <a:pt x="1112" y="160"/>
                  <a:pt x="1064" y="152"/>
                </a:cubicBezTo>
                <a:cubicBezTo>
                  <a:pt x="1016" y="144"/>
                  <a:pt x="1000" y="176"/>
                  <a:pt x="968" y="152"/>
                </a:cubicBezTo>
                <a:cubicBezTo>
                  <a:pt x="936" y="128"/>
                  <a:pt x="920" y="16"/>
                  <a:pt x="872" y="8"/>
                </a:cubicBezTo>
                <a:cubicBezTo>
                  <a:pt x="824" y="0"/>
                  <a:pt x="704" y="80"/>
                  <a:pt x="680" y="104"/>
                </a:cubicBezTo>
                <a:cubicBezTo>
                  <a:pt x="656" y="128"/>
                  <a:pt x="744" y="136"/>
                  <a:pt x="728" y="152"/>
                </a:cubicBezTo>
                <a:cubicBezTo>
                  <a:pt x="712" y="168"/>
                  <a:pt x="624" y="192"/>
                  <a:pt x="584" y="200"/>
                </a:cubicBezTo>
                <a:cubicBezTo>
                  <a:pt x="544" y="208"/>
                  <a:pt x="528" y="208"/>
                  <a:pt x="488" y="200"/>
                </a:cubicBezTo>
                <a:cubicBezTo>
                  <a:pt x="448" y="192"/>
                  <a:pt x="376" y="144"/>
                  <a:pt x="344" y="152"/>
                </a:cubicBezTo>
                <a:cubicBezTo>
                  <a:pt x="312" y="160"/>
                  <a:pt x="312" y="224"/>
                  <a:pt x="296" y="248"/>
                </a:cubicBezTo>
                <a:cubicBezTo>
                  <a:pt x="280" y="272"/>
                  <a:pt x="272" y="312"/>
                  <a:pt x="248" y="296"/>
                </a:cubicBezTo>
                <a:cubicBezTo>
                  <a:pt x="224" y="280"/>
                  <a:pt x="176" y="168"/>
                  <a:pt x="152" y="152"/>
                </a:cubicBezTo>
                <a:cubicBezTo>
                  <a:pt x="128" y="136"/>
                  <a:pt x="128" y="176"/>
                  <a:pt x="104" y="200"/>
                </a:cubicBezTo>
                <a:cubicBezTo>
                  <a:pt x="80" y="224"/>
                  <a:pt x="0" y="248"/>
                  <a:pt x="8" y="296"/>
                </a:cubicBezTo>
                <a:cubicBezTo>
                  <a:pt x="16" y="344"/>
                  <a:pt x="112" y="456"/>
                  <a:pt x="152" y="488"/>
                </a:cubicBezTo>
                <a:cubicBezTo>
                  <a:pt x="192" y="520"/>
                  <a:pt x="240" y="464"/>
                  <a:pt x="248" y="488"/>
                </a:cubicBezTo>
                <a:cubicBezTo>
                  <a:pt x="256" y="512"/>
                  <a:pt x="176" y="584"/>
                  <a:pt x="200" y="632"/>
                </a:cubicBezTo>
                <a:cubicBezTo>
                  <a:pt x="224" y="680"/>
                  <a:pt x="352" y="752"/>
                  <a:pt x="392" y="776"/>
                </a:cubicBezTo>
                <a:cubicBezTo>
                  <a:pt x="432" y="800"/>
                  <a:pt x="408" y="784"/>
                  <a:pt x="440" y="776"/>
                </a:cubicBezTo>
                <a:cubicBezTo>
                  <a:pt x="472" y="768"/>
                  <a:pt x="544" y="720"/>
                  <a:pt x="584" y="728"/>
                </a:cubicBezTo>
                <a:cubicBezTo>
                  <a:pt x="624" y="736"/>
                  <a:pt x="672" y="800"/>
                  <a:pt x="680" y="824"/>
                </a:cubicBezTo>
                <a:cubicBezTo>
                  <a:pt x="688" y="848"/>
                  <a:pt x="624" y="856"/>
                  <a:pt x="632" y="872"/>
                </a:cubicBezTo>
                <a:cubicBezTo>
                  <a:pt x="640" y="888"/>
                  <a:pt x="704" y="904"/>
                  <a:pt x="728" y="920"/>
                </a:cubicBezTo>
                <a:cubicBezTo>
                  <a:pt x="752" y="936"/>
                  <a:pt x="784" y="944"/>
                  <a:pt x="776" y="968"/>
                </a:cubicBezTo>
                <a:cubicBezTo>
                  <a:pt x="768" y="992"/>
                  <a:pt x="696" y="1040"/>
                  <a:pt x="680" y="1064"/>
                </a:cubicBezTo>
                <a:cubicBezTo>
                  <a:pt x="664" y="1088"/>
                  <a:pt x="712" y="1112"/>
                  <a:pt x="680" y="1112"/>
                </a:cubicBezTo>
                <a:cubicBezTo>
                  <a:pt x="648" y="1112"/>
                  <a:pt x="520" y="1048"/>
                  <a:pt x="488" y="1064"/>
                </a:cubicBezTo>
                <a:cubicBezTo>
                  <a:pt x="456" y="1080"/>
                  <a:pt x="432" y="1152"/>
                  <a:pt x="488" y="1208"/>
                </a:cubicBezTo>
                <a:cubicBezTo>
                  <a:pt x="544" y="1264"/>
                  <a:pt x="776" y="1360"/>
                  <a:pt x="824" y="1400"/>
                </a:cubicBezTo>
                <a:cubicBezTo>
                  <a:pt x="872" y="1440"/>
                  <a:pt x="760" y="1416"/>
                  <a:pt x="776" y="1448"/>
                </a:cubicBezTo>
                <a:cubicBezTo>
                  <a:pt x="792" y="1480"/>
                  <a:pt x="896" y="1576"/>
                  <a:pt x="920" y="1592"/>
                </a:cubicBezTo>
                <a:cubicBezTo>
                  <a:pt x="944" y="1608"/>
                  <a:pt x="912" y="1520"/>
                  <a:pt x="920" y="1544"/>
                </a:cubicBezTo>
                <a:cubicBezTo>
                  <a:pt x="928" y="1568"/>
                  <a:pt x="944" y="1688"/>
                  <a:pt x="968" y="1736"/>
                </a:cubicBezTo>
                <a:cubicBezTo>
                  <a:pt x="992" y="1784"/>
                  <a:pt x="1032" y="1816"/>
                  <a:pt x="1064" y="1832"/>
                </a:cubicBezTo>
                <a:cubicBezTo>
                  <a:pt x="1096" y="1848"/>
                  <a:pt x="1136" y="1792"/>
                  <a:pt x="1160" y="1832"/>
                </a:cubicBezTo>
                <a:cubicBezTo>
                  <a:pt x="1184" y="1872"/>
                  <a:pt x="1192" y="2040"/>
                  <a:pt x="1208" y="2072"/>
                </a:cubicBezTo>
                <a:cubicBezTo>
                  <a:pt x="1224" y="2104"/>
                  <a:pt x="1216" y="2008"/>
                  <a:pt x="1256" y="2024"/>
                </a:cubicBezTo>
                <a:cubicBezTo>
                  <a:pt x="1296" y="2040"/>
                  <a:pt x="1432" y="2128"/>
                  <a:pt x="1448" y="2168"/>
                </a:cubicBezTo>
                <a:cubicBezTo>
                  <a:pt x="1464" y="2208"/>
                  <a:pt x="1344" y="2232"/>
                  <a:pt x="1352" y="2264"/>
                </a:cubicBezTo>
                <a:cubicBezTo>
                  <a:pt x="1360" y="2296"/>
                  <a:pt x="1480" y="2328"/>
                  <a:pt x="1496" y="2360"/>
                </a:cubicBezTo>
                <a:cubicBezTo>
                  <a:pt x="1512" y="2392"/>
                  <a:pt x="1456" y="2416"/>
                  <a:pt x="1448" y="2456"/>
                </a:cubicBezTo>
                <a:cubicBezTo>
                  <a:pt x="1440" y="2496"/>
                  <a:pt x="1456" y="2552"/>
                  <a:pt x="1448" y="2600"/>
                </a:cubicBezTo>
                <a:cubicBezTo>
                  <a:pt x="1440" y="2648"/>
                  <a:pt x="1400" y="2704"/>
                  <a:pt x="1400" y="2744"/>
                </a:cubicBezTo>
                <a:cubicBezTo>
                  <a:pt x="1400" y="2784"/>
                  <a:pt x="1432" y="2808"/>
                  <a:pt x="1448" y="2840"/>
                </a:cubicBezTo>
                <a:cubicBezTo>
                  <a:pt x="1464" y="2872"/>
                  <a:pt x="1496" y="2904"/>
                  <a:pt x="1496" y="2936"/>
                </a:cubicBezTo>
                <a:cubicBezTo>
                  <a:pt x="1496" y="2968"/>
                  <a:pt x="1448" y="2984"/>
                  <a:pt x="1448" y="3032"/>
                </a:cubicBezTo>
                <a:cubicBezTo>
                  <a:pt x="1448" y="3080"/>
                  <a:pt x="1520" y="3192"/>
                  <a:pt x="1496" y="3224"/>
                </a:cubicBezTo>
                <a:cubicBezTo>
                  <a:pt x="1472" y="3256"/>
                  <a:pt x="1368" y="3200"/>
                  <a:pt x="1304" y="3224"/>
                </a:cubicBezTo>
                <a:cubicBezTo>
                  <a:pt x="1240" y="3248"/>
                  <a:pt x="1136" y="3328"/>
                  <a:pt x="1112" y="3368"/>
                </a:cubicBezTo>
                <a:cubicBezTo>
                  <a:pt x="1088" y="3408"/>
                  <a:pt x="1184" y="3456"/>
                  <a:pt x="1160" y="3464"/>
                </a:cubicBezTo>
                <a:cubicBezTo>
                  <a:pt x="1136" y="3472"/>
                  <a:pt x="976" y="3384"/>
                  <a:pt x="968" y="3416"/>
                </a:cubicBezTo>
                <a:cubicBezTo>
                  <a:pt x="960" y="3448"/>
                  <a:pt x="1088" y="3608"/>
                  <a:pt x="1112" y="3656"/>
                </a:cubicBezTo>
                <a:cubicBezTo>
                  <a:pt x="1136" y="3704"/>
                  <a:pt x="1136" y="3712"/>
                  <a:pt x="1112" y="3704"/>
                </a:cubicBezTo>
                <a:cubicBezTo>
                  <a:pt x="1088" y="3696"/>
                  <a:pt x="1016" y="3616"/>
                  <a:pt x="968" y="3608"/>
                </a:cubicBezTo>
                <a:cubicBezTo>
                  <a:pt x="920" y="3600"/>
                  <a:pt x="872" y="3632"/>
                  <a:pt x="824" y="3656"/>
                </a:cubicBezTo>
                <a:cubicBezTo>
                  <a:pt x="776" y="3680"/>
                  <a:pt x="728" y="3728"/>
                  <a:pt x="680" y="3752"/>
                </a:cubicBezTo>
                <a:cubicBezTo>
                  <a:pt x="632" y="3776"/>
                  <a:pt x="544" y="3776"/>
                  <a:pt x="536" y="3800"/>
                </a:cubicBezTo>
                <a:cubicBezTo>
                  <a:pt x="528" y="3824"/>
                  <a:pt x="600" y="3888"/>
                  <a:pt x="632" y="3896"/>
                </a:cubicBezTo>
                <a:cubicBezTo>
                  <a:pt x="664" y="3904"/>
                  <a:pt x="704" y="3840"/>
                  <a:pt x="728" y="3848"/>
                </a:cubicBezTo>
                <a:cubicBezTo>
                  <a:pt x="752" y="3856"/>
                  <a:pt x="784" y="3928"/>
                  <a:pt x="776" y="3944"/>
                </a:cubicBezTo>
                <a:cubicBezTo>
                  <a:pt x="768" y="3960"/>
                  <a:pt x="704" y="3888"/>
                  <a:pt x="680" y="3944"/>
                </a:cubicBezTo>
                <a:cubicBezTo>
                  <a:pt x="656" y="4000"/>
                  <a:pt x="632" y="4224"/>
                  <a:pt x="632" y="4280"/>
                </a:cubicBezTo>
                <a:cubicBezTo>
                  <a:pt x="632" y="4336"/>
                  <a:pt x="680" y="4272"/>
                  <a:pt x="680" y="4280"/>
                </a:cubicBezTo>
                <a:cubicBezTo>
                  <a:pt x="680" y="4288"/>
                  <a:pt x="608" y="4320"/>
                  <a:pt x="632" y="4328"/>
                </a:cubicBezTo>
                <a:cubicBezTo>
                  <a:pt x="656" y="4336"/>
                  <a:pt x="784" y="4360"/>
                  <a:pt x="824" y="4328"/>
                </a:cubicBezTo>
                <a:cubicBezTo>
                  <a:pt x="864" y="4296"/>
                  <a:pt x="832" y="4168"/>
                  <a:pt x="872" y="4136"/>
                </a:cubicBezTo>
                <a:cubicBezTo>
                  <a:pt x="912" y="4104"/>
                  <a:pt x="1024" y="4152"/>
                  <a:pt x="1064" y="4136"/>
                </a:cubicBezTo>
                <a:cubicBezTo>
                  <a:pt x="1104" y="4120"/>
                  <a:pt x="1088" y="4056"/>
                  <a:pt x="1112" y="4040"/>
                </a:cubicBezTo>
                <a:cubicBezTo>
                  <a:pt x="1136" y="4024"/>
                  <a:pt x="1200" y="4056"/>
                  <a:pt x="1208" y="4040"/>
                </a:cubicBezTo>
                <a:cubicBezTo>
                  <a:pt x="1216" y="4024"/>
                  <a:pt x="1152" y="3960"/>
                  <a:pt x="1160" y="3944"/>
                </a:cubicBezTo>
                <a:cubicBezTo>
                  <a:pt x="1168" y="3928"/>
                  <a:pt x="1232" y="3960"/>
                  <a:pt x="1256" y="3944"/>
                </a:cubicBezTo>
                <a:cubicBezTo>
                  <a:pt x="1280" y="3928"/>
                  <a:pt x="1304" y="3872"/>
                  <a:pt x="1304" y="3848"/>
                </a:cubicBezTo>
                <a:cubicBezTo>
                  <a:pt x="1304" y="3824"/>
                  <a:pt x="1256" y="3808"/>
                  <a:pt x="1256" y="3800"/>
                </a:cubicBezTo>
                <a:cubicBezTo>
                  <a:pt x="1256" y="3792"/>
                  <a:pt x="1288" y="3792"/>
                  <a:pt x="1304" y="3800"/>
                </a:cubicBezTo>
                <a:cubicBezTo>
                  <a:pt x="1320" y="3808"/>
                  <a:pt x="1304" y="3864"/>
                  <a:pt x="1352" y="3848"/>
                </a:cubicBezTo>
                <a:cubicBezTo>
                  <a:pt x="1400" y="3832"/>
                  <a:pt x="1512" y="3752"/>
                  <a:pt x="1592" y="3704"/>
                </a:cubicBezTo>
                <a:cubicBezTo>
                  <a:pt x="1672" y="3656"/>
                  <a:pt x="1784" y="3592"/>
                  <a:pt x="1832" y="3560"/>
                </a:cubicBezTo>
                <a:cubicBezTo>
                  <a:pt x="1880" y="3528"/>
                  <a:pt x="1872" y="3536"/>
                  <a:pt x="1880" y="3512"/>
                </a:cubicBezTo>
                <a:cubicBezTo>
                  <a:pt x="1888" y="3488"/>
                  <a:pt x="1872" y="3424"/>
                  <a:pt x="1880" y="3416"/>
                </a:cubicBezTo>
                <a:cubicBezTo>
                  <a:pt x="1888" y="3408"/>
                  <a:pt x="1912" y="3496"/>
                  <a:pt x="1928" y="3464"/>
                </a:cubicBezTo>
                <a:cubicBezTo>
                  <a:pt x="1944" y="3432"/>
                  <a:pt x="1968" y="3304"/>
                  <a:pt x="1976" y="3224"/>
                </a:cubicBezTo>
                <a:cubicBezTo>
                  <a:pt x="1984" y="3144"/>
                  <a:pt x="1984" y="3056"/>
                  <a:pt x="1976" y="2984"/>
                </a:cubicBezTo>
                <a:cubicBezTo>
                  <a:pt x="1968" y="2912"/>
                  <a:pt x="1952" y="2896"/>
                  <a:pt x="1928" y="2792"/>
                </a:cubicBezTo>
                <a:cubicBezTo>
                  <a:pt x="1904" y="2688"/>
                  <a:pt x="1856" y="2440"/>
                  <a:pt x="1832" y="2360"/>
                </a:cubicBezTo>
                <a:cubicBezTo>
                  <a:pt x="1808" y="2280"/>
                  <a:pt x="1800" y="2312"/>
                  <a:pt x="1784" y="2312"/>
                </a:cubicBezTo>
                <a:cubicBezTo>
                  <a:pt x="1768" y="2312"/>
                  <a:pt x="1744" y="2376"/>
                  <a:pt x="1736" y="2360"/>
                </a:cubicBezTo>
                <a:cubicBezTo>
                  <a:pt x="1728" y="2344"/>
                  <a:pt x="1760" y="2264"/>
                  <a:pt x="1736" y="2216"/>
                </a:cubicBezTo>
                <a:cubicBezTo>
                  <a:pt x="1712" y="2168"/>
                  <a:pt x="1656" y="2128"/>
                  <a:pt x="1592" y="2072"/>
                </a:cubicBezTo>
                <a:cubicBezTo>
                  <a:pt x="1528" y="2016"/>
                  <a:pt x="1424" y="1944"/>
                  <a:pt x="1352" y="1880"/>
                </a:cubicBezTo>
                <a:cubicBezTo>
                  <a:pt x="1280" y="1816"/>
                  <a:pt x="1184" y="1728"/>
                  <a:pt x="1160" y="1688"/>
                </a:cubicBezTo>
                <a:cubicBezTo>
                  <a:pt x="1136" y="1648"/>
                  <a:pt x="1208" y="1664"/>
                  <a:pt x="1208" y="1640"/>
                </a:cubicBezTo>
                <a:cubicBezTo>
                  <a:pt x="1208" y="1616"/>
                  <a:pt x="1200" y="1584"/>
                  <a:pt x="1160" y="1544"/>
                </a:cubicBezTo>
                <a:cubicBezTo>
                  <a:pt x="1120" y="1504"/>
                  <a:pt x="1000" y="1440"/>
                  <a:pt x="968" y="1400"/>
                </a:cubicBezTo>
                <a:cubicBezTo>
                  <a:pt x="936" y="1360"/>
                  <a:pt x="960" y="1336"/>
                  <a:pt x="968" y="1304"/>
                </a:cubicBezTo>
                <a:cubicBezTo>
                  <a:pt x="976" y="1272"/>
                  <a:pt x="1008" y="1248"/>
                  <a:pt x="1016" y="1208"/>
                </a:cubicBezTo>
                <a:cubicBezTo>
                  <a:pt x="1024" y="1168"/>
                  <a:pt x="1000" y="1096"/>
                  <a:pt x="1016" y="1064"/>
                </a:cubicBezTo>
                <a:cubicBezTo>
                  <a:pt x="1032" y="1032"/>
                  <a:pt x="1088" y="1040"/>
                  <a:pt x="1112" y="1016"/>
                </a:cubicBezTo>
                <a:cubicBezTo>
                  <a:pt x="1136" y="992"/>
                  <a:pt x="1136" y="944"/>
                  <a:pt x="1160" y="920"/>
                </a:cubicBezTo>
                <a:cubicBezTo>
                  <a:pt x="1184" y="896"/>
                  <a:pt x="1240" y="888"/>
                  <a:pt x="1256" y="872"/>
                </a:cubicBezTo>
                <a:cubicBezTo>
                  <a:pt x="1272" y="856"/>
                  <a:pt x="1240" y="848"/>
                  <a:pt x="1256" y="824"/>
                </a:cubicBezTo>
                <a:cubicBezTo>
                  <a:pt x="1272" y="800"/>
                  <a:pt x="1320" y="744"/>
                  <a:pt x="1352" y="728"/>
                </a:cubicBezTo>
                <a:cubicBezTo>
                  <a:pt x="1384" y="712"/>
                  <a:pt x="1424" y="744"/>
                  <a:pt x="1448" y="728"/>
                </a:cubicBezTo>
                <a:cubicBezTo>
                  <a:pt x="1472" y="712"/>
                  <a:pt x="1472" y="648"/>
                  <a:pt x="1496" y="632"/>
                </a:cubicBezTo>
                <a:cubicBezTo>
                  <a:pt x="1520" y="616"/>
                  <a:pt x="1576" y="640"/>
                  <a:pt x="1592" y="632"/>
                </a:cubicBezTo>
                <a:cubicBezTo>
                  <a:pt x="1608" y="624"/>
                  <a:pt x="1656" y="624"/>
                  <a:pt x="1592" y="584"/>
                </a:cubicBezTo>
                <a:close/>
              </a:path>
            </a:pathLst>
          </a:custGeom>
          <a:solidFill>
            <a:srgbClr val="FF0000"/>
          </a:solidFill>
          <a:ln w="12700">
            <a:solidFill>
              <a:schemeClr val="bg2"/>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6262"/>
                                        </p:tgtEl>
                                        <p:attrNameLst>
                                          <p:attrName>style.visibility</p:attrName>
                                        </p:attrNameLst>
                                      </p:cBhvr>
                                      <p:to>
                                        <p:strVal val="visible"/>
                                      </p:to>
                                    </p:set>
                                    <p:animEffect transition="in" filter="wipe(down)">
                                      <p:cBhvr>
                                        <p:cTn id="7" dur="500"/>
                                        <p:tgtEl>
                                          <p:spTgt spid="962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0" nodeType="clickEffect">
                                  <p:stCondLst>
                                    <p:cond delay="0"/>
                                  </p:stCondLst>
                                  <p:childTnLst>
                                    <p:anim calcmode="lin" valueType="num">
                                      <p:cBhvr additive="base">
                                        <p:cTn id="11" dur="500"/>
                                        <p:tgtEl>
                                          <p:spTgt spid="96258"/>
                                        </p:tgtEl>
                                        <p:attrNameLst>
                                          <p:attrName>ppt_x</p:attrName>
                                        </p:attrNameLst>
                                      </p:cBhvr>
                                      <p:tavLst>
                                        <p:tav tm="0">
                                          <p:val>
                                            <p:strVal val="ppt_x"/>
                                          </p:val>
                                        </p:tav>
                                        <p:tav tm="100000">
                                          <p:val>
                                            <p:strVal val="ppt_x"/>
                                          </p:val>
                                        </p:tav>
                                      </p:tavLst>
                                    </p:anim>
                                    <p:anim calcmode="lin" valueType="num">
                                      <p:cBhvr additive="base">
                                        <p:cTn id="12" dur="500"/>
                                        <p:tgtEl>
                                          <p:spTgt spid="96258"/>
                                        </p:tgtEl>
                                        <p:attrNameLst>
                                          <p:attrName>ppt_y</p:attrName>
                                        </p:attrNameLst>
                                      </p:cBhvr>
                                      <p:tavLst>
                                        <p:tav tm="0">
                                          <p:val>
                                            <p:strVal val="ppt_y"/>
                                          </p:val>
                                        </p:tav>
                                        <p:tav tm="100000">
                                          <p:val>
                                            <p:strVal val="1+ppt_h/2"/>
                                          </p:val>
                                        </p:tav>
                                      </p:tavLst>
                                    </p:anim>
                                    <p:set>
                                      <p:cBhvr>
                                        <p:cTn id="13" dur="1" fill="hold">
                                          <p:stCondLst>
                                            <p:cond delay="499"/>
                                          </p:stCondLst>
                                        </p:cTn>
                                        <p:tgtEl>
                                          <p:spTgt spid="96258"/>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6259"/>
                                        </p:tgtEl>
                                        <p:attrNameLst>
                                          <p:attrName>style.visibility</p:attrName>
                                        </p:attrNameLst>
                                      </p:cBhvr>
                                      <p:to>
                                        <p:strVal val="visible"/>
                                      </p:to>
                                    </p:set>
                                    <p:animEffect transition="in" filter="randombar(horizontal)">
                                      <p:cBhvr>
                                        <p:cTn id="18" dur="500"/>
                                        <p:tgtEl>
                                          <p:spTgt spid="9625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mph" presetSubtype="0" fill="hold" grpId="1" nodeType="clickEffect">
                                  <p:stCondLst>
                                    <p:cond delay="0"/>
                                  </p:stCondLst>
                                  <p:childTnLst>
                                    <p:animClr clrSpc="rgb" dir="cw">
                                      <p:cBhvr override="childStyle">
                                        <p:cTn id="22" dur="1900" fill="hold">
                                          <p:stCondLst>
                                            <p:cond delay="100"/>
                                          </p:stCondLst>
                                        </p:cTn>
                                        <p:tgtEl>
                                          <p:spTgt spid="96262"/>
                                        </p:tgtEl>
                                        <p:attrNameLst>
                                          <p:attrName>style.color</p:attrName>
                                        </p:attrNameLst>
                                      </p:cBhvr>
                                      <p:to>
                                        <a:schemeClr val="accent2"/>
                                      </p:to>
                                    </p:animClr>
                                    <p:animClr clrSpc="rgb" dir="cw">
                                      <p:cBhvr>
                                        <p:cTn id="23" dur="1900" fill="hold">
                                          <p:stCondLst>
                                            <p:cond delay="100"/>
                                          </p:stCondLst>
                                        </p:cTn>
                                        <p:tgtEl>
                                          <p:spTgt spid="96262"/>
                                        </p:tgtEl>
                                        <p:attrNameLst>
                                          <p:attrName>fillColor</p:attrName>
                                        </p:attrNameLst>
                                      </p:cBhvr>
                                      <p:to>
                                        <a:schemeClr val="accent2"/>
                                      </p:to>
                                    </p:animClr>
                                    <p:set>
                                      <p:cBhvr>
                                        <p:cTn id="24" dur="1900" fill="hold">
                                          <p:stCondLst>
                                            <p:cond delay="100"/>
                                          </p:stCondLst>
                                        </p:cTn>
                                        <p:tgtEl>
                                          <p:spTgt spid="96262"/>
                                        </p:tgtEl>
                                        <p:attrNameLst>
                                          <p:attrName>fill.type</p:attrName>
                                        </p:attrNameLst>
                                      </p:cBhvr>
                                      <p:to>
                                        <p:strVal val="solid"/>
                                      </p:to>
                                    </p:set>
                                    <p:set>
                                      <p:cBhvr>
                                        <p:cTn id="25" dur="1900" fill="hold">
                                          <p:stCondLst>
                                            <p:cond delay="100"/>
                                          </p:stCondLst>
                                        </p:cTn>
                                        <p:tgtEl>
                                          <p:spTgt spid="96262"/>
                                        </p:tgtEl>
                                        <p:attrNameLst>
                                          <p:attrName>fill.on</p:attrName>
                                        </p:attrNameLst>
                                      </p:cBhvr>
                                      <p:to>
                                        <p:strVal val="true"/>
                                      </p:to>
                                    </p:set>
                                    <p:animScale>
                                      <p:cBhvr>
                                        <p:cTn id="26" dur="200" fill="hold">
                                          <p:stCondLst>
                                            <p:cond delay="0"/>
                                          </p:stCondLst>
                                        </p:cTn>
                                        <p:tgtEl>
                                          <p:spTgt spid="96262"/>
                                        </p:tgtEl>
                                      </p:cBhvr>
                                      <p:from x="100000" y="100000"/>
                                      <p:to x="100000" y="5000"/>
                                    </p:animScale>
                                    <p:animScale>
                                      <p:cBhvr>
                                        <p:cTn id="27" dur="200" fill="hold">
                                          <p:stCondLst>
                                            <p:cond delay="200"/>
                                          </p:stCondLst>
                                        </p:cTn>
                                        <p:tgtEl>
                                          <p:spTgt spid="96262"/>
                                        </p:tgtEl>
                                      </p:cBhvr>
                                      <p:from x="100000" y="5000"/>
                                      <p:to x="120000" y="150000"/>
                                    </p:animScale>
                                    <p:animScale>
                                      <p:cBhvr>
                                        <p:cTn id="28" dur="600" fill="hold">
                                          <p:stCondLst>
                                            <p:cond delay="1400"/>
                                          </p:stCondLst>
                                        </p:cTn>
                                        <p:tgtEl>
                                          <p:spTgt spid="96262"/>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p:bldP spid="96262" grpId="0" animBg="1"/>
      <p:bldP spid="9626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9397" name="Text Box 5"/>
          <p:cNvSpPr txBox="1">
            <a:spLocks noChangeArrowheads="1"/>
          </p:cNvSpPr>
          <p:nvPr/>
        </p:nvSpPr>
        <p:spPr bwMode="auto">
          <a:xfrm>
            <a:off x="76200" y="1143000"/>
            <a:ext cx="8686800" cy="4278313"/>
          </a:xfrm>
          <a:prstGeom prst="rect">
            <a:avLst/>
          </a:prstGeom>
          <a:noFill/>
          <a:ln w="9525" algn="ctr">
            <a:noFill/>
            <a:miter lim="800000"/>
            <a:headEnd/>
            <a:tailEnd/>
          </a:ln>
          <a:effectLst/>
        </p:spPr>
        <p:txBody>
          <a:bodyPr>
            <a:spAutoFit/>
          </a:bodyPr>
          <a:lstStyle/>
          <a:p>
            <a:pPr indent="914400" algn="ctr">
              <a:spcBef>
                <a:spcPct val="50000"/>
              </a:spcBef>
              <a:defRPr/>
            </a:pPr>
            <a:r>
              <a:rPr lang="en-US" b="1" u="sng">
                <a:solidFill>
                  <a:srgbClr val="FF0000"/>
                </a:solidFill>
                <a:effectLst>
                  <a:outerShdw blurRad="38100" dist="38100" dir="2700000" algn="tl">
                    <a:srgbClr val="000000"/>
                  </a:outerShdw>
                </a:effectLst>
                <a:latin typeface="Arial"/>
              </a:rPr>
              <a:t>KẾT LUẬN:</a:t>
            </a:r>
            <a:r>
              <a:rPr lang="en-US" b="1">
                <a:solidFill>
                  <a:srgbClr val="000000"/>
                </a:solidFill>
                <a:effectLst>
                  <a:outerShdw blurRad="38100" dist="38100" dir="2700000" algn="tl">
                    <a:srgbClr val="FFFFFF"/>
                  </a:outerShdw>
                </a:effectLst>
                <a:latin typeface="Arial"/>
              </a:rPr>
              <a:t> </a:t>
            </a:r>
          </a:p>
          <a:p>
            <a:pPr indent="914400" algn="just">
              <a:spcBef>
                <a:spcPct val="50000"/>
              </a:spcBef>
              <a:defRPr/>
            </a:pPr>
            <a:r>
              <a:rPr lang="en-US" b="1">
                <a:solidFill>
                  <a:srgbClr val="3333CC"/>
                </a:solidFill>
                <a:effectLst>
                  <a:outerShdw blurRad="38100" dist="38100" dir="2700000" algn="tl">
                    <a:srgbClr val="000000"/>
                  </a:outerShdw>
                </a:effectLst>
                <a:latin typeface="Arial"/>
              </a:rPr>
              <a:t>Việt Nam nằm trên bán đảo Đông Dương, thuộc khu vực Đông Nam Á. Nước ta là một bộ phận của châu Á. Có vùng biển thông với đại dương nên có nhiều thuận lợi trong việc giao lưu với các nước bằng đường bộ, đường biển và đường hàng không.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4800600" cy="7010400"/>
          </a:xfrm>
          <a:prstGeom prst="rect">
            <a:avLst/>
          </a:prstGeom>
          <a:solidFill>
            <a:schemeClr val="tx1"/>
          </a:solidFill>
          <a:ln w="9525" algn="ctr">
            <a:noFill/>
            <a:miter lim="800000"/>
            <a:headEnd/>
            <a:tailEnd/>
          </a:ln>
        </p:spPr>
        <p:txBody>
          <a:bodyPr wrap="none" anchor="ctr"/>
          <a:lstStyle/>
          <a:p>
            <a:endParaRPr lang="en-US">
              <a:latin typeface="Arial" charset="0"/>
            </a:endParaRPr>
          </a:p>
        </p:txBody>
      </p:sp>
      <p:sp>
        <p:nvSpPr>
          <p:cNvPr id="12291" name="Text Box 3"/>
          <p:cNvSpPr txBox="1">
            <a:spLocks noChangeArrowheads="1"/>
          </p:cNvSpPr>
          <p:nvPr/>
        </p:nvSpPr>
        <p:spPr bwMode="auto">
          <a:xfrm>
            <a:off x="4724400" y="0"/>
            <a:ext cx="4419600" cy="7185025"/>
          </a:xfrm>
          <a:prstGeom prst="rect">
            <a:avLst/>
          </a:prstGeom>
          <a:solidFill>
            <a:srgbClr val="CCECFF"/>
          </a:solidFill>
          <a:ln w="9525" algn="ctr">
            <a:noFill/>
            <a:miter lim="800000"/>
            <a:headEnd/>
            <a:tailEnd/>
          </a:ln>
        </p:spPr>
        <p:txBody>
          <a:bodyPr>
            <a:spAutoFit/>
          </a:bodyPr>
          <a:lstStyle/>
          <a:p>
            <a:pPr marL="53975" indent="465138" algn="just">
              <a:spcBef>
                <a:spcPct val="20000"/>
              </a:spcBef>
              <a:buFont typeface="Wingdings" pitchFamily="2" charset="2"/>
              <a:buChar char="Ä"/>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p:txBody>
      </p:sp>
      <p:pic>
        <p:nvPicPr>
          <p:cNvPr id="12292" name="Picture 4" descr="luoc do song ngoi viet nam"/>
          <p:cNvPicPr>
            <a:picLocks noChangeAspect="1" noChangeArrowheads="1"/>
          </p:cNvPicPr>
          <p:nvPr/>
        </p:nvPicPr>
        <p:blipFill>
          <a:blip r:embed="rId2"/>
          <a:srcRect/>
          <a:stretch>
            <a:fillRect/>
          </a:stretch>
        </p:blipFill>
        <p:spPr bwMode="auto">
          <a:xfrm>
            <a:off x="533400" y="990600"/>
            <a:ext cx="3767138" cy="5562600"/>
          </a:xfrm>
          <a:prstGeom prst="rect">
            <a:avLst/>
          </a:prstGeom>
          <a:noFill/>
          <a:ln w="9525">
            <a:noFill/>
            <a:miter lim="800000"/>
            <a:headEnd/>
            <a:tailEnd/>
          </a:ln>
        </p:spPr>
      </p:pic>
      <p:sp>
        <p:nvSpPr>
          <p:cNvPr id="97285" name="Text Box 5"/>
          <p:cNvSpPr txBox="1">
            <a:spLocks noChangeArrowheads="1"/>
          </p:cNvSpPr>
          <p:nvPr/>
        </p:nvSpPr>
        <p:spPr bwMode="auto">
          <a:xfrm>
            <a:off x="4724400" y="0"/>
            <a:ext cx="4267200" cy="2170113"/>
          </a:xfrm>
          <a:prstGeom prst="rect">
            <a:avLst/>
          </a:prstGeom>
          <a:solidFill>
            <a:srgbClr val="CCECFF"/>
          </a:solidFill>
          <a:ln w="9525" algn="ctr">
            <a:noFill/>
            <a:miter lim="800000"/>
            <a:headEnd/>
            <a:tailEnd/>
          </a:ln>
          <a:effectLst/>
        </p:spPr>
        <p:txBody>
          <a:bodyPr>
            <a:spAutoFit/>
          </a:bodyPr>
          <a:lstStyle/>
          <a:p>
            <a:pPr marL="53975" indent="285750" algn="just">
              <a:spcBef>
                <a:spcPct val="20000"/>
              </a:spcBef>
              <a:buFont typeface="Wingdings" pitchFamily="2" charset="2"/>
              <a:buNone/>
              <a:defRPr/>
            </a:pPr>
            <a:r>
              <a:rPr lang="en-US" sz="2700" b="1">
                <a:solidFill>
                  <a:srgbClr val="FF0066"/>
                </a:solidFill>
                <a:effectLst>
                  <a:outerShdw blurRad="38100" dist="38100" dir="2700000" algn="tl">
                    <a:srgbClr val="000000"/>
                  </a:outerShdw>
                </a:effectLst>
                <a:latin typeface="Arial"/>
              </a:rPr>
              <a:t>Quan sát hình 2 và cho biết: Từ Bắc vào Nam, phần đất liền nước ta dài bao nhiêu ki-lô-mét?</a:t>
            </a:r>
          </a:p>
        </p:txBody>
      </p:sp>
      <p:sp>
        <p:nvSpPr>
          <p:cNvPr id="97286" name="Text Box 6"/>
          <p:cNvSpPr txBox="1">
            <a:spLocks noChangeArrowheads="1"/>
          </p:cNvSpPr>
          <p:nvPr/>
        </p:nvSpPr>
        <p:spPr bwMode="auto">
          <a:xfrm>
            <a:off x="4724400" y="4495800"/>
            <a:ext cx="4191000" cy="1338263"/>
          </a:xfrm>
          <a:prstGeom prst="rect">
            <a:avLst/>
          </a:prstGeom>
          <a:noFill/>
          <a:ln w="9525" algn="ctr">
            <a:noFill/>
            <a:miter lim="800000"/>
            <a:headEnd/>
            <a:tailEnd/>
          </a:ln>
          <a:effectLst/>
        </p:spPr>
        <p:txBody>
          <a:bodyPr>
            <a:spAutoFit/>
          </a:bodyPr>
          <a:lstStyle/>
          <a:p>
            <a:pPr indent="574675" algn="just">
              <a:spcBef>
                <a:spcPct val="50000"/>
              </a:spcBef>
              <a:buFont typeface="Wingdings" pitchFamily="2" charset="2"/>
              <a:buChar char="q"/>
              <a:defRPr/>
            </a:pPr>
            <a:r>
              <a:rPr lang="en-US" sz="2700" b="1">
                <a:solidFill>
                  <a:srgbClr val="000000"/>
                </a:solidFill>
                <a:effectLst>
                  <a:outerShdw blurRad="38100" dist="38100" dir="2700000" algn="tl">
                    <a:srgbClr val="FFFFFF"/>
                  </a:outerShdw>
                </a:effectLst>
                <a:latin typeface="Arial"/>
              </a:rPr>
              <a:t>Từ Bắc vào Nam, chiều dài nước ta dài 1650 km.</a:t>
            </a:r>
          </a:p>
        </p:txBody>
      </p:sp>
      <p:sp>
        <p:nvSpPr>
          <p:cNvPr id="97309" name="Text Box 29"/>
          <p:cNvSpPr txBox="1">
            <a:spLocks noChangeArrowheads="1"/>
          </p:cNvSpPr>
          <p:nvPr/>
        </p:nvSpPr>
        <p:spPr bwMode="auto">
          <a:xfrm>
            <a:off x="152400" y="76200"/>
            <a:ext cx="4267200" cy="954088"/>
          </a:xfrm>
          <a:prstGeom prst="rect">
            <a:avLst/>
          </a:prstGeom>
          <a:noFill/>
          <a:ln w="9525" algn="ctr">
            <a:noFill/>
            <a:miter lim="800000"/>
            <a:headEnd/>
            <a:tailEnd/>
          </a:ln>
          <a:effectLst/>
        </p:spPr>
        <p:txBody>
          <a:bodyPr>
            <a:spAutoFit/>
          </a:bodyPr>
          <a:lstStyle/>
          <a:p>
            <a:pPr marL="53975" indent="-1588" algn="just">
              <a:spcBef>
                <a:spcPct val="20000"/>
              </a:spcBef>
              <a:buFont typeface="Wingdings" pitchFamily="2" charset="2"/>
              <a:buNone/>
              <a:defRPr/>
            </a:pPr>
            <a:r>
              <a:rPr lang="en-US" sz="2800" b="1">
                <a:solidFill>
                  <a:schemeClr val="bg1"/>
                </a:solidFill>
                <a:effectLst>
                  <a:outerShdw blurRad="38100" dist="38100" dir="2700000" algn="tl">
                    <a:srgbClr val="000000"/>
                  </a:outerShdw>
                </a:effectLst>
                <a:latin typeface="Arial"/>
              </a:rPr>
              <a:t>2. Hình dạng và diện tích</a:t>
            </a:r>
          </a:p>
        </p:txBody>
      </p:sp>
      <p:sp>
        <p:nvSpPr>
          <p:cNvPr id="97310" name="Line 30"/>
          <p:cNvSpPr>
            <a:spLocks noChangeShapeType="1"/>
          </p:cNvSpPr>
          <p:nvPr/>
        </p:nvSpPr>
        <p:spPr bwMode="auto">
          <a:xfrm>
            <a:off x="1676400" y="1066800"/>
            <a:ext cx="0" cy="5410200"/>
          </a:xfrm>
          <a:prstGeom prst="line">
            <a:avLst/>
          </a:prstGeom>
          <a:noFill/>
          <a:ln w="38100">
            <a:solidFill>
              <a:srgbClr val="FF0000"/>
            </a:solidFill>
            <a:round/>
            <a:headEnd type="triangle" w="med" len="med"/>
            <a:tailEnd type="triangle" w="med" len="med"/>
          </a:ln>
        </p:spPr>
        <p:txBody>
          <a:bodyPr/>
          <a:lstStyle/>
          <a:p>
            <a:endParaRPr lang="en-US"/>
          </a:p>
        </p:txBody>
      </p:sp>
      <p:sp>
        <p:nvSpPr>
          <p:cNvPr id="97311" name="Text Box 31"/>
          <p:cNvSpPr txBox="1">
            <a:spLocks noChangeArrowheads="1"/>
          </p:cNvSpPr>
          <p:nvPr/>
        </p:nvSpPr>
        <p:spPr bwMode="auto">
          <a:xfrm rot="-5400000">
            <a:off x="175419" y="2948781"/>
            <a:ext cx="1905000" cy="579438"/>
          </a:xfrm>
          <a:prstGeom prst="rect">
            <a:avLst/>
          </a:prstGeom>
          <a:noFill/>
          <a:ln w="9525" algn="ctr">
            <a:noFill/>
            <a:miter lim="800000"/>
            <a:headEnd/>
            <a:tailEnd/>
          </a:ln>
          <a:effectLst/>
        </p:spPr>
        <p:txBody>
          <a:bodyPr>
            <a:spAutoFit/>
          </a:bodyPr>
          <a:lstStyle/>
          <a:p>
            <a:pPr>
              <a:spcBef>
                <a:spcPct val="50000"/>
              </a:spcBef>
              <a:defRPr/>
            </a:pPr>
            <a:r>
              <a:rPr lang="en-US" b="1">
                <a:solidFill>
                  <a:srgbClr val="3333CC"/>
                </a:solidFill>
                <a:effectLst>
                  <a:outerShdw blurRad="38100" dist="38100" dir="2700000" algn="tl">
                    <a:srgbClr val="000000"/>
                  </a:outerShdw>
                </a:effectLst>
                <a:latin typeface="Arial"/>
              </a:rPr>
              <a:t>1650 km</a:t>
            </a:r>
          </a:p>
        </p:txBody>
      </p:sp>
      <p:sp>
        <p:nvSpPr>
          <p:cNvPr id="97312" name="Line 32"/>
          <p:cNvSpPr>
            <a:spLocks noChangeShapeType="1"/>
          </p:cNvSpPr>
          <p:nvPr/>
        </p:nvSpPr>
        <p:spPr bwMode="auto">
          <a:xfrm flipV="1">
            <a:off x="2006600" y="3276600"/>
            <a:ext cx="228600" cy="152400"/>
          </a:xfrm>
          <a:prstGeom prst="line">
            <a:avLst/>
          </a:prstGeom>
          <a:noFill/>
          <a:ln w="19050">
            <a:solidFill>
              <a:srgbClr val="FF0000"/>
            </a:solidFill>
            <a:round/>
            <a:headEnd type="triangle" w="med" len="med"/>
            <a:tailEnd type="triangle" w="med" len="med"/>
          </a:ln>
        </p:spPr>
        <p:txBody>
          <a:bodyPr/>
          <a:lstStyle/>
          <a:p>
            <a:endParaRPr lang="en-US"/>
          </a:p>
        </p:txBody>
      </p:sp>
      <p:sp>
        <p:nvSpPr>
          <p:cNvPr id="97313" name="Text Box 33"/>
          <p:cNvSpPr txBox="1">
            <a:spLocks noChangeArrowheads="1"/>
          </p:cNvSpPr>
          <p:nvPr/>
        </p:nvSpPr>
        <p:spPr bwMode="auto">
          <a:xfrm rot="18979318">
            <a:off x="1828800" y="3100388"/>
            <a:ext cx="1905000" cy="1816100"/>
          </a:xfrm>
          <a:prstGeom prst="rect">
            <a:avLst/>
          </a:prstGeom>
          <a:noFill/>
          <a:ln w="9525" algn="ctr">
            <a:noFill/>
            <a:miter lim="800000"/>
            <a:headEnd/>
            <a:tailEnd/>
          </a:ln>
          <a:effectLst/>
        </p:spPr>
        <p:txBody>
          <a:bodyPr>
            <a:spAutoFit/>
          </a:bodyPr>
          <a:lstStyle/>
          <a:p>
            <a:pPr>
              <a:spcBef>
                <a:spcPct val="50000"/>
              </a:spcBef>
              <a:defRPr/>
            </a:pPr>
            <a:r>
              <a:rPr lang="en-US" b="1">
                <a:solidFill>
                  <a:srgbClr val="3333CC"/>
                </a:solidFill>
                <a:effectLst>
                  <a:outerShdw blurRad="38100" dist="38100" dir="2700000" algn="tl">
                    <a:srgbClr val="000000"/>
                  </a:outerShdw>
                </a:effectLst>
                <a:latin typeface="Arial"/>
              </a:rPr>
              <a:t>Đồng Hới</a:t>
            </a:r>
          </a:p>
          <a:p>
            <a:pPr>
              <a:spcBef>
                <a:spcPct val="50000"/>
              </a:spcBef>
              <a:defRPr/>
            </a:pPr>
            <a:r>
              <a:rPr lang="en-US" b="1">
                <a:solidFill>
                  <a:srgbClr val="3333CC"/>
                </a:solidFill>
                <a:effectLst>
                  <a:outerShdw blurRad="38100" dist="38100" dir="2700000" algn="tl">
                    <a:srgbClr val="000000"/>
                  </a:outerShdw>
                </a:effectLst>
                <a:latin typeface="Arial"/>
              </a:rPr>
              <a:t>&lt; 50 km</a:t>
            </a:r>
          </a:p>
        </p:txBody>
      </p:sp>
      <p:sp>
        <p:nvSpPr>
          <p:cNvPr id="97314" name="Text Box 34"/>
          <p:cNvSpPr txBox="1">
            <a:spLocks noChangeArrowheads="1"/>
          </p:cNvSpPr>
          <p:nvPr/>
        </p:nvSpPr>
        <p:spPr bwMode="auto">
          <a:xfrm>
            <a:off x="4724400" y="5334000"/>
            <a:ext cx="4191000" cy="914400"/>
          </a:xfrm>
          <a:prstGeom prst="rect">
            <a:avLst/>
          </a:prstGeom>
          <a:noFill/>
          <a:ln w="9525" algn="ctr">
            <a:noFill/>
            <a:miter lim="800000"/>
            <a:headEnd/>
            <a:tailEnd/>
          </a:ln>
          <a:effectLst/>
        </p:spPr>
        <p:txBody>
          <a:bodyPr>
            <a:spAutoFit/>
          </a:bodyPr>
          <a:lstStyle/>
          <a:p>
            <a:pPr indent="574675" algn="just">
              <a:spcBef>
                <a:spcPct val="50000"/>
              </a:spcBef>
              <a:buFont typeface="Wingdings" pitchFamily="2" charset="2"/>
              <a:buChar char="q"/>
              <a:defRPr/>
            </a:pPr>
            <a:r>
              <a:rPr lang="en-US" sz="2700" b="1">
                <a:solidFill>
                  <a:srgbClr val="000000"/>
                </a:solidFill>
                <a:effectLst>
                  <a:outerShdw blurRad="38100" dist="38100" dir="2700000" algn="tl">
                    <a:srgbClr val="FFFFFF"/>
                  </a:outerShdw>
                </a:effectLst>
                <a:latin typeface="Arial"/>
              </a:rPr>
              <a:t>Nơi hẹp nhất chưa đầy 50 km.</a:t>
            </a:r>
          </a:p>
        </p:txBody>
      </p:sp>
      <p:sp>
        <p:nvSpPr>
          <p:cNvPr id="97315" name="Text Box 35"/>
          <p:cNvSpPr txBox="1">
            <a:spLocks noChangeArrowheads="1"/>
          </p:cNvSpPr>
          <p:nvPr/>
        </p:nvSpPr>
        <p:spPr bwMode="auto">
          <a:xfrm>
            <a:off x="4724400" y="6172200"/>
            <a:ext cx="4191000" cy="923925"/>
          </a:xfrm>
          <a:prstGeom prst="rect">
            <a:avLst/>
          </a:prstGeom>
          <a:noFill/>
          <a:ln w="9525" algn="ctr">
            <a:noFill/>
            <a:miter lim="800000"/>
            <a:headEnd/>
            <a:tailEnd/>
          </a:ln>
          <a:effectLst/>
        </p:spPr>
        <p:txBody>
          <a:bodyPr>
            <a:spAutoFit/>
          </a:bodyPr>
          <a:lstStyle/>
          <a:p>
            <a:pPr indent="574675" algn="just">
              <a:spcBef>
                <a:spcPct val="50000"/>
              </a:spcBef>
              <a:buFont typeface="Wingdings" pitchFamily="2" charset="2"/>
              <a:buChar char="q"/>
              <a:defRPr/>
            </a:pPr>
            <a:r>
              <a:rPr lang="en-US" sz="2700" b="1">
                <a:solidFill>
                  <a:srgbClr val="000000"/>
                </a:solidFill>
                <a:effectLst>
                  <a:outerShdw blurRad="38100" dist="38100" dir="2700000" algn="tl">
                    <a:srgbClr val="FFFFFF"/>
                  </a:outerShdw>
                </a:effectLst>
                <a:latin typeface="Arial"/>
              </a:rPr>
              <a:t>Diện tích 330.000 km 2</a:t>
            </a:r>
          </a:p>
        </p:txBody>
      </p:sp>
      <p:sp>
        <p:nvSpPr>
          <p:cNvPr id="97316" name="Text Box 36"/>
          <p:cNvSpPr txBox="1">
            <a:spLocks noChangeArrowheads="1"/>
          </p:cNvSpPr>
          <p:nvPr/>
        </p:nvSpPr>
        <p:spPr bwMode="auto">
          <a:xfrm>
            <a:off x="4787900" y="1727200"/>
            <a:ext cx="4267200" cy="914400"/>
          </a:xfrm>
          <a:prstGeom prst="rect">
            <a:avLst/>
          </a:prstGeom>
          <a:solidFill>
            <a:srgbClr val="CCECFF"/>
          </a:solidFill>
          <a:ln w="9525" algn="ctr">
            <a:noFill/>
            <a:miter lim="800000"/>
            <a:headEnd/>
            <a:tailEnd/>
          </a:ln>
          <a:effectLst/>
        </p:spPr>
        <p:txBody>
          <a:bodyPr>
            <a:spAutoFit/>
          </a:bodyPr>
          <a:lstStyle/>
          <a:p>
            <a:pPr marL="53975" indent="285750" algn="just">
              <a:spcBef>
                <a:spcPct val="20000"/>
              </a:spcBef>
              <a:buFont typeface="Wingdings" pitchFamily="2" charset="2"/>
              <a:buNone/>
              <a:defRPr/>
            </a:pPr>
            <a:r>
              <a:rPr lang="en-US" sz="2700" b="1">
                <a:solidFill>
                  <a:srgbClr val="FF0066"/>
                </a:solidFill>
                <a:effectLst>
                  <a:outerShdw blurRad="38100" dist="38100" dir="2700000" algn="tl">
                    <a:srgbClr val="000000"/>
                  </a:outerShdw>
                </a:effectLst>
                <a:latin typeface="Arial"/>
              </a:rPr>
              <a:t>Nơi hẹp nhất là bao nhiêu ki-lô-mét?</a:t>
            </a:r>
          </a:p>
        </p:txBody>
      </p:sp>
      <p:sp>
        <p:nvSpPr>
          <p:cNvPr id="97317" name="Text Box 37"/>
          <p:cNvSpPr txBox="1">
            <a:spLocks noChangeArrowheads="1"/>
          </p:cNvSpPr>
          <p:nvPr/>
        </p:nvSpPr>
        <p:spPr bwMode="auto">
          <a:xfrm>
            <a:off x="4775200" y="2565400"/>
            <a:ext cx="4267200" cy="2170113"/>
          </a:xfrm>
          <a:prstGeom prst="rect">
            <a:avLst/>
          </a:prstGeom>
          <a:solidFill>
            <a:srgbClr val="CCECFF"/>
          </a:solidFill>
          <a:ln w="9525" algn="ctr">
            <a:noFill/>
            <a:miter lim="800000"/>
            <a:headEnd/>
            <a:tailEnd/>
          </a:ln>
          <a:effectLst/>
        </p:spPr>
        <p:txBody>
          <a:bodyPr>
            <a:spAutoFit/>
          </a:bodyPr>
          <a:lstStyle/>
          <a:p>
            <a:pPr marL="53975" indent="285750" algn="just">
              <a:spcBef>
                <a:spcPct val="20000"/>
              </a:spcBef>
              <a:buFont typeface="Wingdings" pitchFamily="2" charset="2"/>
              <a:buNone/>
              <a:defRPr/>
            </a:pPr>
            <a:r>
              <a:rPr lang="en-US" sz="2700" b="1">
                <a:solidFill>
                  <a:srgbClr val="FF0066"/>
                </a:solidFill>
                <a:effectLst>
                  <a:outerShdw blurRad="38100" dist="38100" dir="2700000" algn="tl">
                    <a:srgbClr val="000000"/>
                  </a:outerShdw>
                </a:effectLst>
                <a:latin typeface="Arial"/>
              </a:rPr>
              <a:t>Quan sát bảng số liệu ở trang 68 và cho biết diện tích lãnh thổ nước ta khoảng bao nhiêu km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7285"/>
                                        </p:tgtEl>
                                        <p:attrNameLst>
                                          <p:attrName>style.visibility</p:attrName>
                                        </p:attrNameLst>
                                      </p:cBhvr>
                                      <p:to>
                                        <p:strVal val="visible"/>
                                      </p:to>
                                    </p:set>
                                    <p:anim calcmode="discrete" valueType="clr">
                                      <p:cBhvr override="childStyle">
                                        <p:cTn id="7" dur="80"/>
                                        <p:tgtEl>
                                          <p:spTgt spid="9728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7285"/>
                                        </p:tgtEl>
                                        <p:attrNameLst>
                                          <p:attrName>fillcolor</p:attrName>
                                        </p:attrNameLst>
                                      </p:cBhvr>
                                      <p:tavLst>
                                        <p:tav tm="0">
                                          <p:val>
                                            <p:clrVal>
                                              <a:schemeClr val="accent2"/>
                                            </p:clrVal>
                                          </p:val>
                                        </p:tav>
                                        <p:tav tm="50000">
                                          <p:val>
                                            <p:clrVal>
                                              <a:schemeClr val="hlink"/>
                                            </p:clrVal>
                                          </p:val>
                                        </p:tav>
                                      </p:tavLst>
                                    </p:anim>
                                    <p:set>
                                      <p:cBhvr>
                                        <p:cTn id="9" dur="80"/>
                                        <p:tgtEl>
                                          <p:spTgt spid="9728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97310"/>
                                        </p:tgtEl>
                                        <p:attrNameLst>
                                          <p:attrName>style.visibility</p:attrName>
                                        </p:attrNameLst>
                                      </p:cBhvr>
                                      <p:to>
                                        <p:strVal val="visible"/>
                                      </p:to>
                                    </p:set>
                                    <p:animEffect transition="in" filter="blinds(horizontal)">
                                      <p:cBhvr>
                                        <p:cTn id="14" dur="500"/>
                                        <p:tgtEl>
                                          <p:spTgt spid="97310"/>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97311"/>
                                        </p:tgtEl>
                                        <p:attrNameLst>
                                          <p:attrName>style.visibility</p:attrName>
                                        </p:attrNameLst>
                                      </p:cBhvr>
                                      <p:to>
                                        <p:strVal val="visible"/>
                                      </p:to>
                                    </p:set>
                                    <p:animEffect transition="in" filter="blinds(horizontal)">
                                      <p:cBhvr>
                                        <p:cTn id="17" dur="500"/>
                                        <p:tgtEl>
                                          <p:spTgt spid="973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97286"/>
                                        </p:tgtEl>
                                        <p:attrNameLst>
                                          <p:attrName>style.visibility</p:attrName>
                                        </p:attrNameLst>
                                      </p:cBhvr>
                                      <p:to>
                                        <p:strVal val="visible"/>
                                      </p:to>
                                    </p:set>
                                    <p:anim calcmode="discrete" valueType="clr">
                                      <p:cBhvr override="childStyle">
                                        <p:cTn id="22" dur="80"/>
                                        <p:tgtEl>
                                          <p:spTgt spid="97286"/>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97286"/>
                                        </p:tgtEl>
                                        <p:attrNameLst>
                                          <p:attrName>fillcolor</p:attrName>
                                        </p:attrNameLst>
                                      </p:cBhvr>
                                      <p:tavLst>
                                        <p:tav tm="0">
                                          <p:val>
                                            <p:clrVal>
                                              <a:schemeClr val="accent2"/>
                                            </p:clrVal>
                                          </p:val>
                                        </p:tav>
                                        <p:tav tm="50000">
                                          <p:val>
                                            <p:clrVal>
                                              <a:schemeClr val="hlink"/>
                                            </p:clrVal>
                                          </p:val>
                                        </p:tav>
                                      </p:tavLst>
                                    </p:anim>
                                    <p:set>
                                      <p:cBhvr>
                                        <p:cTn id="24" dur="80"/>
                                        <p:tgtEl>
                                          <p:spTgt spid="97286"/>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97316"/>
                                        </p:tgtEl>
                                        <p:attrNameLst>
                                          <p:attrName>style.visibility</p:attrName>
                                        </p:attrNameLst>
                                      </p:cBhvr>
                                      <p:to>
                                        <p:strVal val="visible"/>
                                      </p:to>
                                    </p:set>
                                    <p:anim calcmode="discrete" valueType="clr">
                                      <p:cBhvr override="childStyle">
                                        <p:cTn id="29" dur="80"/>
                                        <p:tgtEl>
                                          <p:spTgt spid="97316"/>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97316"/>
                                        </p:tgtEl>
                                        <p:attrNameLst>
                                          <p:attrName>fillcolor</p:attrName>
                                        </p:attrNameLst>
                                      </p:cBhvr>
                                      <p:tavLst>
                                        <p:tav tm="0">
                                          <p:val>
                                            <p:clrVal>
                                              <a:schemeClr val="accent2"/>
                                            </p:clrVal>
                                          </p:val>
                                        </p:tav>
                                        <p:tav tm="50000">
                                          <p:val>
                                            <p:clrVal>
                                              <a:schemeClr val="hlink"/>
                                            </p:clrVal>
                                          </p:val>
                                        </p:tav>
                                      </p:tavLst>
                                    </p:anim>
                                    <p:set>
                                      <p:cBhvr>
                                        <p:cTn id="31" dur="80"/>
                                        <p:tgtEl>
                                          <p:spTgt spid="97316"/>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97312"/>
                                        </p:tgtEl>
                                        <p:attrNameLst>
                                          <p:attrName>style.visibility</p:attrName>
                                        </p:attrNameLst>
                                      </p:cBhvr>
                                      <p:to>
                                        <p:strVal val="visible"/>
                                      </p:to>
                                    </p:set>
                                    <p:animEffect transition="in" filter="blinds(horizontal)">
                                      <p:cBhvr>
                                        <p:cTn id="36" dur="500"/>
                                        <p:tgtEl>
                                          <p:spTgt spid="9731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97313"/>
                                        </p:tgtEl>
                                        <p:attrNameLst>
                                          <p:attrName>style.visibility</p:attrName>
                                        </p:attrNameLst>
                                      </p:cBhvr>
                                      <p:to>
                                        <p:strVal val="visible"/>
                                      </p:to>
                                    </p:set>
                                    <p:animEffect transition="in" filter="blinds(horizontal)">
                                      <p:cBhvr>
                                        <p:cTn id="39" dur="500"/>
                                        <p:tgtEl>
                                          <p:spTgt spid="9731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97314"/>
                                        </p:tgtEl>
                                        <p:attrNameLst>
                                          <p:attrName>style.visibility</p:attrName>
                                        </p:attrNameLst>
                                      </p:cBhvr>
                                      <p:to>
                                        <p:strVal val="visible"/>
                                      </p:to>
                                    </p:set>
                                    <p:anim calcmode="discrete" valueType="clr">
                                      <p:cBhvr override="childStyle">
                                        <p:cTn id="44" dur="80"/>
                                        <p:tgtEl>
                                          <p:spTgt spid="97314"/>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97314"/>
                                        </p:tgtEl>
                                        <p:attrNameLst>
                                          <p:attrName>fillcolor</p:attrName>
                                        </p:attrNameLst>
                                      </p:cBhvr>
                                      <p:tavLst>
                                        <p:tav tm="0">
                                          <p:val>
                                            <p:clrVal>
                                              <a:schemeClr val="accent2"/>
                                            </p:clrVal>
                                          </p:val>
                                        </p:tav>
                                        <p:tav tm="50000">
                                          <p:val>
                                            <p:clrVal>
                                              <a:schemeClr val="hlink"/>
                                            </p:clrVal>
                                          </p:val>
                                        </p:tav>
                                      </p:tavLst>
                                    </p:anim>
                                    <p:set>
                                      <p:cBhvr>
                                        <p:cTn id="46" dur="80"/>
                                        <p:tgtEl>
                                          <p:spTgt spid="97314"/>
                                        </p:tgtEl>
                                        <p:attrNameLst>
                                          <p:attrName>fill.type</p:attrName>
                                        </p:attrNameLst>
                                      </p:cBhvr>
                                      <p:to>
                                        <p:strVal val="solid"/>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7" presetClass="entr" presetSubtype="0" fill="hold" grpId="0" nodeType="clickEffect">
                                  <p:stCondLst>
                                    <p:cond delay="0"/>
                                  </p:stCondLst>
                                  <p:iterate type="lt">
                                    <p:tmPct val="50000"/>
                                  </p:iterate>
                                  <p:childTnLst>
                                    <p:set>
                                      <p:cBhvr>
                                        <p:cTn id="50" dur="1" fill="hold">
                                          <p:stCondLst>
                                            <p:cond delay="0"/>
                                          </p:stCondLst>
                                        </p:cTn>
                                        <p:tgtEl>
                                          <p:spTgt spid="97317"/>
                                        </p:tgtEl>
                                        <p:attrNameLst>
                                          <p:attrName>style.visibility</p:attrName>
                                        </p:attrNameLst>
                                      </p:cBhvr>
                                      <p:to>
                                        <p:strVal val="visible"/>
                                      </p:to>
                                    </p:set>
                                    <p:anim calcmode="discrete" valueType="clr">
                                      <p:cBhvr override="childStyle">
                                        <p:cTn id="51" dur="80"/>
                                        <p:tgtEl>
                                          <p:spTgt spid="97317"/>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97317"/>
                                        </p:tgtEl>
                                        <p:attrNameLst>
                                          <p:attrName>fillcolor</p:attrName>
                                        </p:attrNameLst>
                                      </p:cBhvr>
                                      <p:tavLst>
                                        <p:tav tm="0">
                                          <p:val>
                                            <p:clrVal>
                                              <a:schemeClr val="accent2"/>
                                            </p:clrVal>
                                          </p:val>
                                        </p:tav>
                                        <p:tav tm="50000">
                                          <p:val>
                                            <p:clrVal>
                                              <a:schemeClr val="hlink"/>
                                            </p:clrVal>
                                          </p:val>
                                        </p:tav>
                                      </p:tavLst>
                                    </p:anim>
                                    <p:set>
                                      <p:cBhvr>
                                        <p:cTn id="53" dur="80"/>
                                        <p:tgtEl>
                                          <p:spTgt spid="97317"/>
                                        </p:tgtEl>
                                        <p:attrNameLst>
                                          <p:attrName>fill.type</p:attrName>
                                        </p:attrNameLst>
                                      </p:cBhvr>
                                      <p:to>
                                        <p:strVal val="solid"/>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27" presetClass="entr" presetSubtype="0" fill="hold" grpId="0" nodeType="clickEffect">
                                  <p:stCondLst>
                                    <p:cond delay="0"/>
                                  </p:stCondLst>
                                  <p:iterate type="lt">
                                    <p:tmPct val="50000"/>
                                  </p:iterate>
                                  <p:childTnLst>
                                    <p:set>
                                      <p:cBhvr>
                                        <p:cTn id="57" dur="1" fill="hold">
                                          <p:stCondLst>
                                            <p:cond delay="0"/>
                                          </p:stCondLst>
                                        </p:cTn>
                                        <p:tgtEl>
                                          <p:spTgt spid="97315"/>
                                        </p:tgtEl>
                                        <p:attrNameLst>
                                          <p:attrName>style.visibility</p:attrName>
                                        </p:attrNameLst>
                                      </p:cBhvr>
                                      <p:to>
                                        <p:strVal val="visible"/>
                                      </p:to>
                                    </p:set>
                                    <p:anim calcmode="discrete" valueType="clr">
                                      <p:cBhvr override="childStyle">
                                        <p:cTn id="58" dur="80"/>
                                        <p:tgtEl>
                                          <p:spTgt spid="97315"/>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97315"/>
                                        </p:tgtEl>
                                        <p:attrNameLst>
                                          <p:attrName>fillcolor</p:attrName>
                                        </p:attrNameLst>
                                      </p:cBhvr>
                                      <p:tavLst>
                                        <p:tav tm="0">
                                          <p:val>
                                            <p:clrVal>
                                              <a:schemeClr val="accent2"/>
                                            </p:clrVal>
                                          </p:val>
                                        </p:tav>
                                        <p:tav tm="50000">
                                          <p:val>
                                            <p:clrVal>
                                              <a:schemeClr val="hlink"/>
                                            </p:clrVal>
                                          </p:val>
                                        </p:tav>
                                      </p:tavLst>
                                    </p:anim>
                                    <p:set>
                                      <p:cBhvr>
                                        <p:cTn id="60" dur="80"/>
                                        <p:tgtEl>
                                          <p:spTgt spid="973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nimBg="1"/>
      <p:bldP spid="97286" grpId="0"/>
      <p:bldP spid="97310" grpId="0" animBg="1"/>
      <p:bldP spid="97311" grpId="0"/>
      <p:bldP spid="97312" grpId="0" animBg="1"/>
      <p:bldP spid="97313" grpId="0"/>
      <p:bldP spid="97314" grpId="0"/>
      <p:bldP spid="97315" grpId="0"/>
      <p:bldP spid="97316" grpId="0" animBg="1"/>
      <p:bldP spid="973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743200" y="762000"/>
            <a:ext cx="4953000" cy="1066800"/>
          </a:xfrm>
        </p:spPr>
        <p:txBody>
          <a:bodyPr/>
          <a:lstStyle/>
          <a:p>
            <a:pPr marL="169863" eaLnBrk="1" hangingPunct="1">
              <a:defRPr/>
            </a:pPr>
            <a:r>
              <a:rPr lang="en-US" sz="4000" b="1" u="sng" smtClean="0">
                <a:solidFill>
                  <a:srgbClr val="FF0000"/>
                </a:solidFill>
                <a:latin typeface="Arial"/>
              </a:rPr>
              <a:t>KẾT LUẬN:</a:t>
            </a:r>
            <a:r>
              <a:rPr lang="en-US" sz="4000" b="1" smtClean="0">
                <a:latin typeface="Arial"/>
              </a:rPr>
              <a:t/>
            </a:r>
            <a:br>
              <a:rPr lang="en-US" sz="4000" b="1" smtClean="0">
                <a:latin typeface="Arial"/>
              </a:rPr>
            </a:br>
            <a:endParaRPr lang="en-US" sz="4000" b="1" smtClean="0">
              <a:latin typeface="Arial"/>
            </a:endParaRPr>
          </a:p>
        </p:txBody>
      </p:sp>
      <p:sp>
        <p:nvSpPr>
          <p:cNvPr id="98311" name="Rectangle 7"/>
          <p:cNvSpPr>
            <a:spLocks noChangeArrowheads="1"/>
          </p:cNvSpPr>
          <p:nvPr/>
        </p:nvSpPr>
        <p:spPr bwMode="auto">
          <a:xfrm>
            <a:off x="228600" y="1143000"/>
            <a:ext cx="8610600" cy="4572000"/>
          </a:xfrm>
          <a:prstGeom prst="rect">
            <a:avLst/>
          </a:prstGeom>
          <a:noFill/>
          <a:ln w="9525">
            <a:noFill/>
            <a:miter lim="800000"/>
            <a:headEnd/>
            <a:tailEnd/>
          </a:ln>
          <a:effectLst/>
        </p:spPr>
        <p:txBody>
          <a:bodyPr anchor="ctr"/>
          <a:lstStyle/>
          <a:p>
            <a:pPr marL="169863" eaLnBrk="1" hangingPunct="1">
              <a:defRPr/>
            </a:pPr>
            <a:r>
              <a:rPr lang="en-US" sz="4400" b="1">
                <a:solidFill>
                  <a:schemeClr val="tx2"/>
                </a:solidFill>
                <a:effectLst>
                  <a:outerShdw blurRad="38100" dist="38100" dir="2700000" algn="tl">
                    <a:srgbClr val="000000"/>
                  </a:outerShdw>
                </a:effectLst>
                <a:latin typeface="Arial"/>
              </a:rPr>
              <a:t/>
            </a:r>
            <a:br>
              <a:rPr lang="en-US" sz="4400" b="1">
                <a:solidFill>
                  <a:schemeClr val="tx2"/>
                </a:solidFill>
                <a:effectLst>
                  <a:outerShdw blurRad="38100" dist="38100" dir="2700000" algn="tl">
                    <a:srgbClr val="000000"/>
                  </a:outerShdw>
                </a:effectLst>
                <a:latin typeface="Arial"/>
              </a:rPr>
            </a:br>
            <a:r>
              <a:rPr lang="en-US" sz="4400" b="1">
                <a:solidFill>
                  <a:schemeClr val="tx2"/>
                </a:solidFill>
                <a:effectLst>
                  <a:outerShdw blurRad="38100" dist="38100" dir="2700000" algn="tl">
                    <a:srgbClr val="000000"/>
                  </a:outerShdw>
                </a:effectLst>
                <a:latin typeface="Arial"/>
              </a:rPr>
              <a:t>     Phần đất liền của nước ta hẹp ngang, chạy dài theo chiều Bắc – Nam với đường bờ biển cong như hình chữ S. Chiều dài từ Bắc vào Nam khoảng 1650 km và nơi hẹp nhất chưa đầy 50 km.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8311"/>
                                        </p:tgtEl>
                                        <p:attrNameLst>
                                          <p:attrName>style.visibility</p:attrName>
                                        </p:attrNameLst>
                                      </p:cBhvr>
                                      <p:to>
                                        <p:strVal val="visible"/>
                                      </p:to>
                                    </p:set>
                                    <p:anim calcmode="discrete" valueType="clr">
                                      <p:cBhvr override="childStyle">
                                        <p:cTn id="7" dur="80"/>
                                        <p:tgtEl>
                                          <p:spTgt spid="983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8311"/>
                                        </p:tgtEl>
                                        <p:attrNameLst>
                                          <p:attrName>fillcolor</p:attrName>
                                        </p:attrNameLst>
                                      </p:cBhvr>
                                      <p:tavLst>
                                        <p:tav tm="0">
                                          <p:val>
                                            <p:clrVal>
                                              <a:schemeClr val="accent2"/>
                                            </p:clrVal>
                                          </p:val>
                                        </p:tav>
                                        <p:tav tm="50000">
                                          <p:val>
                                            <p:clrVal>
                                              <a:schemeClr val="hlink"/>
                                            </p:clrVal>
                                          </p:val>
                                        </p:tav>
                                      </p:tavLst>
                                    </p:anim>
                                    <p:set>
                                      <p:cBhvr>
                                        <p:cTn id="9" dur="80"/>
                                        <p:tgtEl>
                                          <p:spTgt spid="983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7999">
              <a:srgbClr val="99CCFF"/>
            </a:gs>
            <a:gs pos="36000">
              <a:srgbClr val="9966FF"/>
            </a:gs>
            <a:gs pos="61000">
              <a:srgbClr val="CC99FF"/>
            </a:gs>
            <a:gs pos="82001">
              <a:srgbClr val="99CCFF"/>
            </a:gs>
            <a:gs pos="100000">
              <a:srgbClr val="CCCCFF"/>
            </a:gs>
          </a:gsLst>
          <a:path path="rect">
            <a:fillToRect r="100000" b="100000"/>
          </a:path>
        </a:gradFill>
        <a:effectLst/>
      </p:bgPr>
    </p:bg>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1600200" y="5486400"/>
            <a:ext cx="6096000" cy="457200"/>
          </a:xfrm>
          <a:prstGeom prst="rect">
            <a:avLst/>
          </a:prstGeom>
          <a:noFill/>
          <a:ln w="9525">
            <a:noFill/>
            <a:miter lim="800000"/>
            <a:headEnd/>
            <a:tailEnd/>
          </a:ln>
        </p:spPr>
        <p:txBody>
          <a:bodyPr>
            <a:spAutoFit/>
          </a:bodyPr>
          <a:lstStyle/>
          <a:p>
            <a:pPr>
              <a:spcBef>
                <a:spcPct val="50000"/>
              </a:spcBef>
            </a:pPr>
            <a:endParaRPr lang="en-US" sz="2400">
              <a:latin typeface="Arial" charset="0"/>
            </a:endParaRPr>
          </a:p>
        </p:txBody>
      </p:sp>
      <p:sp>
        <p:nvSpPr>
          <p:cNvPr id="16395" name="Rectangle 11"/>
          <p:cNvSpPr>
            <a:spLocks noGrp="1" noChangeArrowheads="1"/>
          </p:cNvSpPr>
          <p:nvPr>
            <p:ph type="title"/>
          </p:nvPr>
        </p:nvSpPr>
        <p:spPr>
          <a:xfrm>
            <a:off x="457200" y="292100"/>
            <a:ext cx="8229600" cy="1003300"/>
          </a:xfrm>
        </p:spPr>
        <p:txBody>
          <a:bodyPr/>
          <a:lstStyle/>
          <a:p>
            <a:pPr eaLnBrk="1" hangingPunct="1">
              <a:defRPr/>
            </a:pPr>
            <a:r>
              <a:rPr lang="en-US" b="1" smtClean="0">
                <a:solidFill>
                  <a:srgbClr val="FF3300"/>
                </a:solidFill>
                <a:latin typeface="Arial"/>
              </a:rPr>
              <a:t>3. </a:t>
            </a:r>
            <a:r>
              <a:rPr lang="en-US" b="1" u="sng" smtClean="0">
                <a:solidFill>
                  <a:srgbClr val="FF3300"/>
                </a:solidFill>
                <a:latin typeface="Arial"/>
              </a:rPr>
              <a:t>Củng cố</a:t>
            </a:r>
            <a:r>
              <a:rPr lang="en-US" b="1" smtClean="0">
                <a:solidFill>
                  <a:srgbClr val="FF3300"/>
                </a:solidFill>
                <a:latin typeface="Arial"/>
              </a:rPr>
              <a:t>:</a:t>
            </a:r>
          </a:p>
        </p:txBody>
      </p:sp>
      <p:sp>
        <p:nvSpPr>
          <p:cNvPr id="16396" name="Rectangle 12"/>
          <p:cNvSpPr>
            <a:spLocks noGrp="1" noChangeArrowheads="1"/>
          </p:cNvSpPr>
          <p:nvPr>
            <p:ph type="body" sz="half" idx="1"/>
          </p:nvPr>
        </p:nvSpPr>
        <p:spPr>
          <a:xfrm>
            <a:off x="0" y="1295400"/>
            <a:ext cx="9144000" cy="762000"/>
          </a:xfrm>
        </p:spPr>
        <p:txBody>
          <a:bodyPr/>
          <a:lstStyle/>
          <a:p>
            <a:pPr eaLnBrk="1" hangingPunct="1">
              <a:buFontTx/>
              <a:buNone/>
              <a:defRPr/>
            </a:pPr>
            <a:r>
              <a:rPr lang="en-US" b="1" smtClean="0">
                <a:solidFill>
                  <a:schemeClr val="bg1"/>
                </a:solidFill>
                <a:latin typeface="Arial"/>
              </a:rPr>
              <a:t>* Đánh dấu x vào ô trống tr</a:t>
            </a:r>
            <a:r>
              <a:rPr lang="vi-VN" b="1" smtClean="0">
                <a:solidFill>
                  <a:schemeClr val="bg1"/>
                </a:solidFill>
                <a:latin typeface="Arial"/>
              </a:rPr>
              <a:t>ư</a:t>
            </a:r>
            <a:r>
              <a:rPr lang="en-US" b="1" smtClean="0">
                <a:solidFill>
                  <a:schemeClr val="bg1"/>
                </a:solidFill>
                <a:latin typeface="Arial"/>
              </a:rPr>
              <a:t>ớc câu trả lời </a:t>
            </a:r>
            <a:r>
              <a:rPr lang="vi-VN" b="1" smtClean="0">
                <a:solidFill>
                  <a:schemeClr val="bg1"/>
                </a:solidFill>
                <a:latin typeface="Arial"/>
              </a:rPr>
              <a:t>đ</a:t>
            </a:r>
            <a:r>
              <a:rPr lang="en-US" b="1" smtClean="0">
                <a:solidFill>
                  <a:schemeClr val="bg1"/>
                </a:solidFill>
                <a:latin typeface="Arial"/>
              </a:rPr>
              <a:t>úng:</a:t>
            </a:r>
            <a:endParaRPr lang="en-US" b="1" smtClean="0">
              <a:solidFill>
                <a:schemeClr val="bg1"/>
              </a:solidFill>
              <a:latin typeface="Arial"/>
              <a:sym typeface="Wingdings" pitchFamily="2" charset="2"/>
            </a:endParaRPr>
          </a:p>
        </p:txBody>
      </p:sp>
      <p:sp>
        <p:nvSpPr>
          <p:cNvPr id="16418" name="Text Box 34"/>
          <p:cNvSpPr txBox="1">
            <a:spLocks noChangeArrowheads="1"/>
          </p:cNvSpPr>
          <p:nvPr/>
        </p:nvSpPr>
        <p:spPr bwMode="auto">
          <a:xfrm>
            <a:off x="0" y="1981200"/>
            <a:ext cx="9144000" cy="1077913"/>
          </a:xfrm>
          <a:prstGeom prst="rect">
            <a:avLst/>
          </a:prstGeom>
          <a:noFill/>
          <a:ln w="9525" algn="ctr">
            <a:noFill/>
            <a:miter lim="800000"/>
            <a:headEnd/>
            <a:tailEnd/>
          </a:ln>
          <a:effectLst/>
        </p:spPr>
        <p:txBody>
          <a:bodyPr>
            <a:spAutoFit/>
          </a:bodyPr>
          <a:lstStyle/>
          <a:p>
            <a:pPr>
              <a:defRPr/>
            </a:pPr>
            <a:r>
              <a:rPr lang="en-US" b="1">
                <a:solidFill>
                  <a:srgbClr val="FF3300"/>
                </a:solidFill>
                <a:effectLst>
                  <a:outerShdw blurRad="38100" dist="38100" dir="2700000" algn="tl">
                    <a:srgbClr val="000000"/>
                  </a:outerShdw>
                </a:effectLst>
                <a:latin typeface="Arial"/>
                <a:sym typeface="Wingdings 2" pitchFamily="18" charset="2"/>
              </a:rPr>
              <a:t>Câu 1: Từ Bắc vào Nam chiều dài của nước ta là:</a:t>
            </a:r>
            <a:endParaRPr lang="en-US" b="1">
              <a:latin typeface="Arial"/>
            </a:endParaRPr>
          </a:p>
        </p:txBody>
      </p:sp>
      <p:sp>
        <p:nvSpPr>
          <p:cNvPr id="14342" name="Rectangle 36"/>
          <p:cNvSpPr>
            <a:spLocks noChangeArrowheads="1"/>
          </p:cNvSpPr>
          <p:nvPr/>
        </p:nvSpPr>
        <p:spPr bwMode="auto">
          <a:xfrm>
            <a:off x="1752600" y="27432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4343" name="Rectangle 37"/>
          <p:cNvSpPr>
            <a:spLocks noChangeArrowheads="1"/>
          </p:cNvSpPr>
          <p:nvPr/>
        </p:nvSpPr>
        <p:spPr bwMode="auto">
          <a:xfrm>
            <a:off x="1752600" y="38862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4344" name="Rectangle 38"/>
          <p:cNvSpPr>
            <a:spLocks noChangeArrowheads="1"/>
          </p:cNvSpPr>
          <p:nvPr/>
        </p:nvSpPr>
        <p:spPr bwMode="auto">
          <a:xfrm>
            <a:off x="1752600" y="49530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4345" name="Rectangle 39"/>
          <p:cNvSpPr>
            <a:spLocks noChangeArrowheads="1"/>
          </p:cNvSpPr>
          <p:nvPr/>
        </p:nvSpPr>
        <p:spPr bwMode="auto">
          <a:xfrm>
            <a:off x="1752600" y="60198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4346" name="Rectangle 40"/>
          <p:cNvSpPr>
            <a:spLocks noChangeArrowheads="1"/>
          </p:cNvSpPr>
          <p:nvPr/>
        </p:nvSpPr>
        <p:spPr bwMode="auto">
          <a:xfrm>
            <a:off x="3048000" y="2743200"/>
            <a:ext cx="4267200" cy="685800"/>
          </a:xfrm>
          <a:prstGeom prst="rect">
            <a:avLst/>
          </a:prstGeom>
          <a:solidFill>
            <a:schemeClr val="folHlink"/>
          </a:solidFill>
          <a:ln w="9525" algn="ctr">
            <a:solidFill>
              <a:schemeClr val="tx1"/>
            </a:solidFill>
            <a:miter lim="800000"/>
            <a:headEnd/>
            <a:tailEnd/>
          </a:ln>
        </p:spPr>
        <p:txBody>
          <a:bodyPr wrap="none" anchor="ctr"/>
          <a:lstStyle/>
          <a:p>
            <a:pPr algn="ctr"/>
            <a:r>
              <a:rPr lang="en-US" b="1">
                <a:solidFill>
                  <a:srgbClr val="FF3300"/>
                </a:solidFill>
                <a:latin typeface="Arial" charset="0"/>
              </a:rPr>
              <a:t>1650 Km</a:t>
            </a:r>
          </a:p>
        </p:txBody>
      </p:sp>
      <p:sp>
        <p:nvSpPr>
          <p:cNvPr id="14347" name="Rectangle 41"/>
          <p:cNvSpPr>
            <a:spLocks noChangeArrowheads="1"/>
          </p:cNvSpPr>
          <p:nvPr/>
        </p:nvSpPr>
        <p:spPr bwMode="auto">
          <a:xfrm>
            <a:off x="3048000" y="4953000"/>
            <a:ext cx="4267200" cy="685800"/>
          </a:xfrm>
          <a:prstGeom prst="rect">
            <a:avLst/>
          </a:prstGeom>
          <a:solidFill>
            <a:schemeClr val="folHlink"/>
          </a:solidFill>
          <a:ln w="9525" algn="ctr">
            <a:solidFill>
              <a:schemeClr val="tx1"/>
            </a:solidFill>
            <a:miter lim="800000"/>
            <a:headEnd/>
            <a:tailEnd/>
          </a:ln>
        </p:spPr>
        <p:txBody>
          <a:bodyPr wrap="none" anchor="ctr"/>
          <a:lstStyle/>
          <a:p>
            <a:pPr algn="ctr"/>
            <a:r>
              <a:rPr lang="en-US" b="1">
                <a:solidFill>
                  <a:srgbClr val="FF3300"/>
                </a:solidFill>
                <a:latin typeface="Arial" charset="0"/>
              </a:rPr>
              <a:t>1065 Km</a:t>
            </a:r>
          </a:p>
        </p:txBody>
      </p:sp>
      <p:sp>
        <p:nvSpPr>
          <p:cNvPr id="14348" name="Rectangle 42"/>
          <p:cNvSpPr>
            <a:spLocks noChangeArrowheads="1"/>
          </p:cNvSpPr>
          <p:nvPr/>
        </p:nvSpPr>
        <p:spPr bwMode="auto">
          <a:xfrm>
            <a:off x="3048000" y="3886200"/>
            <a:ext cx="4267200" cy="685800"/>
          </a:xfrm>
          <a:prstGeom prst="rect">
            <a:avLst/>
          </a:prstGeom>
          <a:solidFill>
            <a:schemeClr val="folHlink"/>
          </a:solidFill>
          <a:ln w="9525" algn="ctr">
            <a:solidFill>
              <a:schemeClr val="tx1"/>
            </a:solidFill>
            <a:miter lim="800000"/>
            <a:headEnd/>
            <a:tailEnd/>
          </a:ln>
        </p:spPr>
        <p:txBody>
          <a:bodyPr wrap="none" anchor="ctr"/>
          <a:lstStyle/>
          <a:p>
            <a:pPr algn="ctr"/>
            <a:r>
              <a:rPr lang="en-US" b="1">
                <a:solidFill>
                  <a:srgbClr val="FF3300"/>
                </a:solidFill>
                <a:latin typeface="Arial" charset="0"/>
              </a:rPr>
              <a:t>1560 Km</a:t>
            </a:r>
          </a:p>
        </p:txBody>
      </p:sp>
      <p:sp>
        <p:nvSpPr>
          <p:cNvPr id="14349" name="Rectangle 43"/>
          <p:cNvSpPr>
            <a:spLocks noChangeArrowheads="1"/>
          </p:cNvSpPr>
          <p:nvPr/>
        </p:nvSpPr>
        <p:spPr bwMode="auto">
          <a:xfrm>
            <a:off x="3048000" y="6019800"/>
            <a:ext cx="4267200" cy="685800"/>
          </a:xfrm>
          <a:prstGeom prst="rect">
            <a:avLst/>
          </a:prstGeom>
          <a:solidFill>
            <a:schemeClr val="folHlink"/>
          </a:solidFill>
          <a:ln w="9525" algn="ctr">
            <a:solidFill>
              <a:schemeClr val="tx1"/>
            </a:solidFill>
            <a:miter lim="800000"/>
            <a:headEnd/>
            <a:tailEnd/>
          </a:ln>
        </p:spPr>
        <p:txBody>
          <a:bodyPr wrap="none" anchor="ctr"/>
          <a:lstStyle/>
          <a:p>
            <a:pPr algn="ctr"/>
            <a:r>
              <a:rPr lang="en-US" b="1">
                <a:solidFill>
                  <a:srgbClr val="FF3300"/>
                </a:solidFill>
                <a:latin typeface="Arial" charset="0"/>
              </a:rPr>
              <a:t>1056 Km</a:t>
            </a:r>
          </a:p>
        </p:txBody>
      </p:sp>
      <p:sp>
        <p:nvSpPr>
          <p:cNvPr id="16428" name="Rectangle 44"/>
          <p:cNvSpPr>
            <a:spLocks noChangeArrowheads="1"/>
          </p:cNvSpPr>
          <p:nvPr/>
        </p:nvSpPr>
        <p:spPr bwMode="auto">
          <a:xfrm>
            <a:off x="1752600" y="2743200"/>
            <a:ext cx="685800" cy="685800"/>
          </a:xfrm>
          <a:prstGeom prst="rect">
            <a:avLst/>
          </a:prstGeom>
          <a:solidFill>
            <a:schemeClr val="accent1"/>
          </a:solidFill>
          <a:ln w="9525" algn="ctr">
            <a:solidFill>
              <a:schemeClr val="tx1"/>
            </a:solidFill>
            <a:miter lim="800000"/>
            <a:headEnd/>
            <a:tailEnd/>
          </a:ln>
        </p:spPr>
        <p:txBody>
          <a:bodyPr wrap="none" anchor="ctr"/>
          <a:lstStyle/>
          <a:p>
            <a:pPr algn="ctr"/>
            <a:r>
              <a:rPr lang="en-US" b="1">
                <a:solidFill>
                  <a:schemeClr val="bg2"/>
                </a:solidFill>
                <a:latin typeface="Arial" charset="0"/>
              </a:rPr>
              <a:t>X</a:t>
            </a:r>
          </a:p>
        </p:txBody>
      </p:sp>
      <p:sp>
        <p:nvSpPr>
          <p:cNvPr id="16429" name="Rectangle 45"/>
          <p:cNvSpPr>
            <a:spLocks noChangeArrowheads="1"/>
          </p:cNvSpPr>
          <p:nvPr/>
        </p:nvSpPr>
        <p:spPr bwMode="auto">
          <a:xfrm>
            <a:off x="1752600" y="38862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6430" name="Rectangle 46"/>
          <p:cNvSpPr>
            <a:spLocks noChangeArrowheads="1"/>
          </p:cNvSpPr>
          <p:nvPr/>
        </p:nvSpPr>
        <p:spPr bwMode="auto">
          <a:xfrm>
            <a:off x="1752600" y="49530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6431" name="Rectangle 47"/>
          <p:cNvSpPr>
            <a:spLocks noChangeArrowheads="1"/>
          </p:cNvSpPr>
          <p:nvPr/>
        </p:nvSpPr>
        <p:spPr bwMode="auto">
          <a:xfrm>
            <a:off x="1752600" y="60198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428"/>
                                        </p:tgtEl>
                                        <p:attrNameLst>
                                          <p:attrName>style.visibility</p:attrName>
                                        </p:attrNameLst>
                                      </p:cBhvr>
                                      <p:to>
                                        <p:strVal val="visible"/>
                                      </p:to>
                                    </p:set>
                                    <p:animEffect transition="in" filter="randombar(horizontal)">
                                      <p:cBhvr>
                                        <p:cTn id="7" dur="500"/>
                                        <p:tgtEl>
                                          <p:spTgt spid="164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429"/>
                                        </p:tgtEl>
                                        <p:attrNameLst>
                                          <p:attrName>style.visibility</p:attrName>
                                        </p:attrNameLst>
                                      </p:cBhvr>
                                      <p:to>
                                        <p:strVal val="visible"/>
                                      </p:to>
                                    </p:set>
                                    <p:animEffect transition="in" filter="randombar(horizontal)">
                                      <p:cBhvr>
                                        <p:cTn id="10" dur="500"/>
                                        <p:tgtEl>
                                          <p:spTgt spid="1642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6430"/>
                                        </p:tgtEl>
                                        <p:attrNameLst>
                                          <p:attrName>style.visibility</p:attrName>
                                        </p:attrNameLst>
                                      </p:cBhvr>
                                      <p:to>
                                        <p:strVal val="visible"/>
                                      </p:to>
                                    </p:set>
                                    <p:animEffect transition="in" filter="randombar(horizontal)">
                                      <p:cBhvr>
                                        <p:cTn id="13" dur="500"/>
                                        <p:tgtEl>
                                          <p:spTgt spid="1643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431"/>
                                        </p:tgtEl>
                                        <p:attrNameLst>
                                          <p:attrName>style.visibility</p:attrName>
                                        </p:attrNameLst>
                                      </p:cBhvr>
                                      <p:to>
                                        <p:strVal val="visible"/>
                                      </p:to>
                                    </p:set>
                                    <p:animEffect transition="in" filter="randombar(horizontal)">
                                      <p:cBhvr>
                                        <p:cTn id="16" dur="500"/>
                                        <p:tgtEl>
                                          <p:spTgt spid="16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28" grpId="0" animBg="1"/>
      <p:bldP spid="16429" grpId="0" animBg="1"/>
      <p:bldP spid="16430" grpId="0" animBg="1"/>
      <p:bldP spid="16431" grpId="0" animBg="1"/>
    </p:bldLst>
  </p:timing>
</p:sld>
</file>

<file path=ppt/theme/theme1.xml><?xml version="1.0" encoding="utf-8"?>
<a:theme xmlns:a="http://schemas.openxmlformats.org/drawingml/2006/main" name="Bai 1">
  <a:themeElements>
    <a:clrScheme name="Bai 1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Bai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i 1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Bai 1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Bai 1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Bai 1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Bai 1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Bai 1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Bai 1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Bai 1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Bai 1</Template>
  <TotalTime>507</TotalTime>
  <Words>568</Words>
  <Application>Microsoft PowerPoint</Application>
  <PresentationFormat>On-screen Show (4:3)</PresentationFormat>
  <Paragraphs>109</Paragraphs>
  <Slides>11</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4" baseType="lpstr">
      <vt:lpstr>Bai 1</vt:lpstr>
      <vt:lpstr>Mountain Top</vt:lpstr>
      <vt:lpstr>Clip</vt:lpstr>
      <vt:lpstr>Slide 1</vt:lpstr>
      <vt:lpstr>Slide 2</vt:lpstr>
      <vt:lpstr>Slide 3</vt:lpstr>
      <vt:lpstr>Slide 4</vt:lpstr>
      <vt:lpstr>Slide 5</vt:lpstr>
      <vt:lpstr>Slide 6</vt:lpstr>
      <vt:lpstr>Slide 7</vt:lpstr>
      <vt:lpstr>KẾT LUẬN: </vt:lpstr>
      <vt:lpstr>3. Củng cố:</vt:lpstr>
      <vt:lpstr>Slide 10</vt:lpstr>
      <vt:lpstr>Slide 11</vt:lpstr>
    </vt:vector>
  </TitlesOfParts>
  <Company>eProPC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PC</cp:lastModifiedBy>
  <cp:revision>13</cp:revision>
  <dcterms:created xsi:type="dcterms:W3CDTF">2008-09-22T10:27:53Z</dcterms:created>
  <dcterms:modified xsi:type="dcterms:W3CDTF">2021-08-21T14:00:43Z</dcterms:modified>
</cp:coreProperties>
</file>